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315" r:id="rId3"/>
    <p:sldId id="331" r:id="rId4"/>
    <p:sldId id="330" r:id="rId5"/>
    <p:sldId id="395" r:id="rId6"/>
    <p:sldId id="332" r:id="rId7"/>
    <p:sldId id="352" r:id="rId8"/>
    <p:sldId id="353" r:id="rId9"/>
    <p:sldId id="354" r:id="rId10"/>
    <p:sldId id="355" r:id="rId11"/>
    <p:sldId id="356" r:id="rId12"/>
    <p:sldId id="333" r:id="rId13"/>
    <p:sldId id="396" r:id="rId14"/>
    <p:sldId id="358" r:id="rId15"/>
    <p:sldId id="357" r:id="rId16"/>
    <p:sldId id="359" r:id="rId17"/>
    <p:sldId id="360" r:id="rId18"/>
    <p:sldId id="334" r:id="rId19"/>
    <p:sldId id="335" r:id="rId20"/>
    <p:sldId id="336" r:id="rId21"/>
    <p:sldId id="361" r:id="rId22"/>
    <p:sldId id="363" r:id="rId23"/>
    <p:sldId id="364" r:id="rId24"/>
    <p:sldId id="365" r:id="rId25"/>
    <p:sldId id="362" r:id="rId26"/>
    <p:sldId id="369" r:id="rId27"/>
    <p:sldId id="368" r:id="rId28"/>
    <p:sldId id="371" r:id="rId29"/>
    <p:sldId id="370" r:id="rId30"/>
    <p:sldId id="372" r:id="rId31"/>
    <p:sldId id="373" r:id="rId32"/>
    <p:sldId id="375" r:id="rId33"/>
    <p:sldId id="374" r:id="rId34"/>
    <p:sldId id="376" r:id="rId35"/>
    <p:sldId id="389" r:id="rId36"/>
    <p:sldId id="377" r:id="rId37"/>
    <p:sldId id="384" r:id="rId38"/>
    <p:sldId id="398" r:id="rId39"/>
    <p:sldId id="380" r:id="rId40"/>
    <p:sldId id="381" r:id="rId41"/>
    <p:sldId id="394" r:id="rId42"/>
    <p:sldId id="385" r:id="rId43"/>
    <p:sldId id="386" r:id="rId44"/>
    <p:sldId id="337" r:id="rId45"/>
    <p:sldId id="383" r:id="rId46"/>
    <p:sldId id="392" r:id="rId47"/>
    <p:sldId id="393" r:id="rId48"/>
    <p:sldId id="391" r:id="rId49"/>
    <p:sldId id="387" r:id="rId50"/>
    <p:sldId id="388" r:id="rId51"/>
    <p:sldId id="338" r:id="rId52"/>
    <p:sldId id="390" r:id="rId53"/>
    <p:sldId id="339" r:id="rId54"/>
    <p:sldId id="317" r:id="rId55"/>
    <p:sldId id="397" r:id="rId56"/>
    <p:sldId id="340" r:id="rId57"/>
    <p:sldId id="378" r:id="rId58"/>
    <p:sldId id="341" r:id="rId59"/>
    <p:sldId id="319" r:id="rId60"/>
    <p:sldId id="342" r:id="rId61"/>
    <p:sldId id="318" r:id="rId62"/>
    <p:sldId id="343" r:id="rId63"/>
    <p:sldId id="320" r:id="rId64"/>
    <p:sldId id="321" r:id="rId65"/>
    <p:sldId id="322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87ED16-A9BF-4F2B-B68A-734AFD302FF1}" v="213" dt="2023-11-12T05:20:42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5CBF8586-7919-409C-9E55-9154ADD9B801}"/>
    <pc:docChg chg="undo custSel addSld delSld modSld sldOrd">
      <pc:chgData name="범수 김" userId="863329ffd88cf9fc" providerId="LiveId" clId="{5CBF8586-7919-409C-9E55-9154ADD9B801}" dt="2023-10-08T06:39:52.646" v="5526" actId="20577"/>
      <pc:docMkLst>
        <pc:docMk/>
      </pc:docMkLst>
      <pc:sldChg chg="addSp delSp modSp new del mod">
        <pc:chgData name="범수 김" userId="863329ffd88cf9fc" providerId="LiveId" clId="{5CBF8586-7919-409C-9E55-9154ADD9B801}" dt="2023-10-08T00:02:12.389" v="3387" actId="47"/>
        <pc:sldMkLst>
          <pc:docMk/>
          <pc:sldMk cId="4154299667" sldId="256"/>
        </pc:sldMkLst>
        <pc:spChg chg="del">
          <ac:chgData name="범수 김" userId="863329ffd88cf9fc" providerId="LiveId" clId="{5CBF8586-7919-409C-9E55-9154ADD9B801}" dt="2023-10-07T00:53:45.265" v="1" actId="478"/>
          <ac:spMkLst>
            <pc:docMk/>
            <pc:sldMk cId="4154299667" sldId="256"/>
            <ac:spMk id="2" creationId="{990A5D37-EC5F-9FB4-266A-3A8167F50E29}"/>
          </ac:spMkLst>
        </pc:spChg>
        <pc:spChg chg="del">
          <ac:chgData name="범수 김" userId="863329ffd88cf9fc" providerId="LiveId" clId="{5CBF8586-7919-409C-9E55-9154ADD9B801}" dt="2023-10-07T00:53:47.847" v="2" actId="478"/>
          <ac:spMkLst>
            <pc:docMk/>
            <pc:sldMk cId="4154299667" sldId="256"/>
            <ac:spMk id="3" creationId="{1DAC0E67-10CE-3CB4-5594-22659D087613}"/>
          </ac:spMkLst>
        </pc:spChg>
        <pc:spChg chg="add mod">
          <ac:chgData name="범수 김" userId="863329ffd88cf9fc" providerId="LiveId" clId="{5CBF8586-7919-409C-9E55-9154ADD9B801}" dt="2023-10-07T01:02:55.918" v="109" actId="207"/>
          <ac:spMkLst>
            <pc:docMk/>
            <pc:sldMk cId="4154299667" sldId="256"/>
            <ac:spMk id="4" creationId="{80B45E79-E960-C58B-8A75-8BA01D342F62}"/>
          </ac:spMkLst>
        </pc:spChg>
        <pc:spChg chg="add del mod">
          <ac:chgData name="범수 김" userId="863329ffd88cf9fc" providerId="LiveId" clId="{5CBF8586-7919-409C-9E55-9154ADD9B801}" dt="2023-10-07T01:02:24.338" v="87" actId="767"/>
          <ac:spMkLst>
            <pc:docMk/>
            <pc:sldMk cId="4154299667" sldId="256"/>
            <ac:spMk id="5" creationId="{B46E9AEA-70B2-FE29-EC7B-00424ECABEA9}"/>
          </ac:spMkLst>
        </pc:spChg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1926441920" sldId="257"/>
        </pc:sldMkLst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3214614956" sldId="258"/>
        </pc:sldMkLst>
        <pc:spChg chg="add mod">
          <ac:chgData name="범수 김" userId="863329ffd88cf9fc" providerId="LiveId" clId="{5CBF8586-7919-409C-9E55-9154ADD9B801}" dt="2023-10-07T01:07:25.894" v="804" actId="20577"/>
          <ac:spMkLst>
            <pc:docMk/>
            <pc:sldMk cId="3214614956" sldId="258"/>
            <ac:spMk id="2" creationId="{18119FC4-78D2-DC77-EE93-7E5690CF1F24}"/>
          </ac:spMkLst>
        </pc:spChg>
        <pc:picChg chg="add mod">
          <ac:chgData name="범수 김" userId="863329ffd88cf9fc" providerId="LiveId" clId="{5CBF8586-7919-409C-9E55-9154ADD9B801}" dt="2023-10-07T01:06:04.237" v="653" actId="1076"/>
          <ac:picMkLst>
            <pc:docMk/>
            <pc:sldMk cId="3214614956" sldId="258"/>
            <ac:picMk id="4" creationId="{631769C1-7E8A-DD1E-8EAC-4E5B6231D0A8}"/>
          </ac:picMkLst>
        </pc:picChg>
      </pc:sldChg>
      <pc:sldChg chg="addSp delSp modSp add del mod">
        <pc:chgData name="범수 김" userId="863329ffd88cf9fc" providerId="LiveId" clId="{5CBF8586-7919-409C-9E55-9154ADD9B801}" dt="2023-10-08T00:02:12.389" v="3387" actId="47"/>
        <pc:sldMkLst>
          <pc:docMk/>
          <pc:sldMk cId="2849592046" sldId="259"/>
        </pc:sldMkLst>
        <pc:spChg chg="add mod">
          <ac:chgData name="범수 김" userId="863329ffd88cf9fc" providerId="LiveId" clId="{5CBF8586-7919-409C-9E55-9154ADD9B801}" dt="2023-10-07T01:29:34.022" v="887" actId="14100"/>
          <ac:spMkLst>
            <pc:docMk/>
            <pc:sldMk cId="2849592046" sldId="259"/>
            <ac:spMk id="2" creationId="{1A7AE79E-8C54-A59C-AFFD-32E2537AC3C8}"/>
          </ac:spMkLst>
        </pc:spChg>
        <pc:spChg chg="add mod">
          <ac:chgData name="범수 김" userId="863329ffd88cf9fc" providerId="LiveId" clId="{5CBF8586-7919-409C-9E55-9154ADD9B801}" dt="2023-10-07T01:29:32.620" v="886" actId="571"/>
          <ac:spMkLst>
            <pc:docMk/>
            <pc:sldMk cId="2849592046" sldId="259"/>
            <ac:spMk id="4" creationId="{1732F7A4-DC56-FFED-EB76-14E3A89F58DF}"/>
          </ac:spMkLst>
        </pc:spChg>
        <pc:spChg chg="add del">
          <ac:chgData name="범수 김" userId="863329ffd88cf9fc" providerId="LiveId" clId="{5CBF8586-7919-409C-9E55-9154ADD9B801}" dt="2023-10-07T01:06:47.589" v="661" actId="478"/>
          <ac:spMkLst>
            <pc:docMk/>
            <pc:sldMk cId="2849592046" sldId="259"/>
            <ac:spMk id="5" creationId="{92BE521B-1A4E-CC12-8DA5-2238405F3919}"/>
          </ac:spMkLst>
        </pc:spChg>
        <pc:spChg chg="add mod">
          <ac:chgData name="범수 김" userId="863329ffd88cf9fc" providerId="LiveId" clId="{5CBF8586-7919-409C-9E55-9154ADD9B801}" dt="2023-10-07T01:06:58.417" v="666" actId="571"/>
          <ac:spMkLst>
            <pc:docMk/>
            <pc:sldMk cId="2849592046" sldId="259"/>
            <ac:spMk id="8" creationId="{EDA110A6-809C-F246-C5F9-7C6DA4A8D3EF}"/>
          </ac:spMkLst>
        </pc:spChg>
        <pc:spChg chg="add mod">
          <ac:chgData name="범수 김" userId="863329ffd88cf9fc" providerId="LiveId" clId="{5CBF8586-7919-409C-9E55-9154ADD9B801}" dt="2023-10-07T01:29:32.620" v="886" actId="571"/>
          <ac:spMkLst>
            <pc:docMk/>
            <pc:sldMk cId="2849592046" sldId="259"/>
            <ac:spMk id="9" creationId="{6659A533-8D15-6228-F24A-A1A18661A100}"/>
          </ac:spMkLst>
        </pc:spChg>
        <pc:spChg chg="add mod">
          <ac:chgData name="범수 김" userId="863329ffd88cf9fc" providerId="LiveId" clId="{5CBF8586-7919-409C-9E55-9154ADD9B801}" dt="2023-10-07T01:31:52.570" v="1189" actId="20577"/>
          <ac:spMkLst>
            <pc:docMk/>
            <pc:sldMk cId="2849592046" sldId="259"/>
            <ac:spMk id="10" creationId="{B8301273-7E11-FB6A-C587-B573E3424FB3}"/>
          </ac:spMkLst>
        </pc:spChg>
        <pc:grpChg chg="add mod">
          <ac:chgData name="범수 김" userId="863329ffd88cf9fc" providerId="LiveId" clId="{5CBF8586-7919-409C-9E55-9154ADD9B801}" dt="2023-10-07T01:31:58.367" v="1190" actId="1076"/>
          <ac:grpSpMkLst>
            <pc:docMk/>
            <pc:sldMk cId="2849592046" sldId="259"/>
            <ac:grpSpMk id="6" creationId="{3D9C1BA0-5B81-D4B9-4B55-E1E4BCA16F30}"/>
          </ac:grpSpMkLst>
        </pc:grpChg>
        <pc:picChg chg="add mod">
          <ac:chgData name="범수 김" userId="863329ffd88cf9fc" providerId="LiveId" clId="{5CBF8586-7919-409C-9E55-9154ADD9B801}" dt="2023-10-07T01:29:32.620" v="886" actId="571"/>
          <ac:picMkLst>
            <pc:docMk/>
            <pc:sldMk cId="2849592046" sldId="259"/>
            <ac:picMk id="3" creationId="{FEE9ABD7-208D-4628-B3F2-8E1F236A110D}"/>
          </ac:picMkLst>
        </pc:picChg>
        <pc:picChg chg="add mod">
          <ac:chgData name="범수 김" userId="863329ffd88cf9fc" providerId="LiveId" clId="{5CBF8586-7919-409C-9E55-9154ADD9B801}" dt="2023-10-07T01:06:58.417" v="666" actId="571"/>
          <ac:picMkLst>
            <pc:docMk/>
            <pc:sldMk cId="2849592046" sldId="259"/>
            <ac:picMk id="7" creationId="{1ACE546C-9ECC-822D-9BB0-1224F69D0BB1}"/>
          </ac:picMkLst>
        </pc:pic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2411628504" sldId="260"/>
        </pc:sldMkLst>
        <pc:spChg chg="add mod">
          <ac:chgData name="범수 김" userId="863329ffd88cf9fc" providerId="LiveId" clId="{5CBF8586-7919-409C-9E55-9154ADD9B801}" dt="2023-10-07T01:33:17.953" v="1618" actId="20577"/>
          <ac:spMkLst>
            <pc:docMk/>
            <pc:sldMk cId="2411628504" sldId="260"/>
            <ac:spMk id="2" creationId="{58E7148A-FE76-132A-CBBA-93E1AD7188B5}"/>
          </ac:spMkLst>
        </pc:sp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1149052381" sldId="261"/>
        </pc:sldMkLst>
        <pc:spChg chg="add mod">
          <ac:chgData name="범수 김" userId="863329ffd88cf9fc" providerId="LiveId" clId="{5CBF8586-7919-409C-9E55-9154ADD9B801}" dt="2023-10-07T01:34:48.402" v="1653" actId="164"/>
          <ac:spMkLst>
            <pc:docMk/>
            <pc:sldMk cId="1149052381" sldId="261"/>
            <ac:spMk id="4" creationId="{9B76D74C-5D0C-F7CF-644B-550CA7C4468C}"/>
          </ac:spMkLst>
        </pc:spChg>
        <pc:spChg chg="add mod">
          <ac:chgData name="범수 김" userId="863329ffd88cf9fc" providerId="LiveId" clId="{5CBF8586-7919-409C-9E55-9154ADD9B801}" dt="2023-10-07T01:44:44.066" v="1953" actId="20577"/>
          <ac:spMkLst>
            <pc:docMk/>
            <pc:sldMk cId="1149052381" sldId="261"/>
            <ac:spMk id="6" creationId="{E63D4B7C-902E-D627-0A3F-86CD8ACEB406}"/>
          </ac:spMkLst>
        </pc:spChg>
        <pc:spChg chg="add mod">
          <ac:chgData name="범수 김" userId="863329ffd88cf9fc" providerId="LiveId" clId="{5CBF8586-7919-409C-9E55-9154ADD9B801}" dt="2023-10-07T01:46:23.429" v="1959" actId="164"/>
          <ac:spMkLst>
            <pc:docMk/>
            <pc:sldMk cId="1149052381" sldId="261"/>
            <ac:spMk id="9" creationId="{3FB014B9-3B65-C995-BEFA-541695D55A6A}"/>
          </ac:spMkLst>
        </pc:spChg>
        <pc:grpChg chg="add mod">
          <ac:chgData name="범수 김" userId="863329ffd88cf9fc" providerId="LiveId" clId="{5CBF8586-7919-409C-9E55-9154ADD9B801}" dt="2023-10-07T01:35:05.161" v="1705" actId="164"/>
          <ac:grpSpMkLst>
            <pc:docMk/>
            <pc:sldMk cId="1149052381" sldId="261"/>
            <ac:grpSpMk id="5" creationId="{71559095-92DD-B424-4656-A4A30F95C2E2}"/>
          </ac:grpSpMkLst>
        </pc:grpChg>
        <pc:grpChg chg="add mod">
          <ac:chgData name="범수 김" userId="863329ffd88cf9fc" providerId="LiveId" clId="{5CBF8586-7919-409C-9E55-9154ADD9B801}" dt="2023-10-07T01:35:06.361" v="1706" actId="1076"/>
          <ac:grpSpMkLst>
            <pc:docMk/>
            <pc:sldMk cId="1149052381" sldId="261"/>
            <ac:grpSpMk id="7" creationId="{1BFB66EF-4E4E-B5AA-A419-5082FB12423B}"/>
          </ac:grpSpMkLst>
        </pc:grpChg>
        <pc:grpChg chg="add mod">
          <ac:chgData name="범수 김" userId="863329ffd88cf9fc" providerId="LiveId" clId="{5CBF8586-7919-409C-9E55-9154ADD9B801}" dt="2023-10-07T01:46:23.429" v="1959" actId="164"/>
          <ac:grpSpMkLst>
            <pc:docMk/>
            <pc:sldMk cId="1149052381" sldId="261"/>
            <ac:grpSpMk id="10" creationId="{4A33CA93-4B93-0A48-5B9D-7C5E606B272B}"/>
          </ac:grpSpMkLst>
        </pc:grpChg>
        <pc:picChg chg="add mod">
          <ac:chgData name="범수 김" userId="863329ffd88cf9fc" providerId="LiveId" clId="{5CBF8586-7919-409C-9E55-9154ADD9B801}" dt="2023-10-07T01:34:48.402" v="1653" actId="164"/>
          <ac:picMkLst>
            <pc:docMk/>
            <pc:sldMk cId="1149052381" sldId="261"/>
            <ac:picMk id="3" creationId="{24FA1BC0-AADE-800A-B3A5-33FADAC9620E}"/>
          </ac:picMkLst>
        </pc:picChg>
        <pc:picChg chg="add mod">
          <ac:chgData name="범수 김" userId="863329ffd88cf9fc" providerId="LiveId" clId="{5CBF8586-7919-409C-9E55-9154ADD9B801}" dt="2023-10-07T01:46:23.429" v="1959" actId="164"/>
          <ac:picMkLst>
            <pc:docMk/>
            <pc:sldMk cId="1149052381" sldId="261"/>
            <ac:picMk id="8" creationId="{8C2E00EB-2FE2-9A76-F9C0-9A44544AB39B}"/>
          </ac:picMkLst>
        </pc:pic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1815687555" sldId="262"/>
        </pc:sldMkLst>
        <pc:spChg chg="add mod">
          <ac:chgData name="범수 김" userId="863329ffd88cf9fc" providerId="LiveId" clId="{5CBF8586-7919-409C-9E55-9154ADD9B801}" dt="2023-10-07T01:35:20.819" v="1717" actId="20577"/>
          <ac:spMkLst>
            <pc:docMk/>
            <pc:sldMk cId="1815687555" sldId="262"/>
            <ac:spMk id="4" creationId="{F5EB70E6-E361-BA06-C83C-69CE1DB22185}"/>
          </ac:spMkLst>
        </pc:spChg>
        <pc:picChg chg="add mod">
          <ac:chgData name="범수 김" userId="863329ffd88cf9fc" providerId="LiveId" clId="{5CBF8586-7919-409C-9E55-9154ADD9B801}" dt="2023-10-07T01:35:15.923" v="1709" actId="208"/>
          <ac:picMkLst>
            <pc:docMk/>
            <pc:sldMk cId="1815687555" sldId="262"/>
            <ac:picMk id="3" creationId="{671A2A73-3D28-C42E-8187-D404F5911DB9}"/>
          </ac:picMkLst>
        </pc:picChg>
      </pc:sldChg>
      <pc:sldChg chg="addSp delSp modSp add del mod">
        <pc:chgData name="범수 김" userId="863329ffd88cf9fc" providerId="LiveId" clId="{5CBF8586-7919-409C-9E55-9154ADD9B801}" dt="2023-10-08T00:02:12.389" v="3387" actId="47"/>
        <pc:sldMkLst>
          <pc:docMk/>
          <pc:sldMk cId="1353428761" sldId="263"/>
        </pc:sldMkLst>
        <pc:spChg chg="add del mod topLvl">
          <ac:chgData name="범수 김" userId="863329ffd88cf9fc" providerId="LiveId" clId="{5CBF8586-7919-409C-9E55-9154ADD9B801}" dt="2023-10-07T01:49:55.067" v="2177" actId="21"/>
          <ac:spMkLst>
            <pc:docMk/>
            <pc:sldMk cId="1353428761" sldId="263"/>
            <ac:spMk id="4" creationId="{5C337900-986C-B43B-D0C9-F05672EBBE24}"/>
          </ac:spMkLst>
        </pc:spChg>
        <pc:spChg chg="add mod">
          <ac:chgData name="범수 김" userId="863329ffd88cf9fc" providerId="LiveId" clId="{5CBF8586-7919-409C-9E55-9154ADD9B801}" dt="2023-10-07T01:54:28.408" v="2578" actId="20577"/>
          <ac:spMkLst>
            <pc:docMk/>
            <pc:sldMk cId="1353428761" sldId="263"/>
            <ac:spMk id="6" creationId="{421CD56E-BD7B-A104-CA13-811501A91178}"/>
          </ac:spMkLst>
        </pc:spChg>
        <pc:spChg chg="add mod">
          <ac:chgData name="범수 김" userId="863329ffd88cf9fc" providerId="LiveId" clId="{5CBF8586-7919-409C-9E55-9154ADD9B801}" dt="2023-10-07T01:50:06.675" v="2183" actId="164"/>
          <ac:spMkLst>
            <pc:docMk/>
            <pc:sldMk cId="1353428761" sldId="263"/>
            <ac:spMk id="9" creationId="{B46821E4-F200-FA0B-A8C3-59B2ABAB9735}"/>
          </ac:spMkLst>
        </pc:spChg>
        <pc:grpChg chg="add del mod">
          <ac:chgData name="범수 김" userId="863329ffd88cf9fc" providerId="LiveId" clId="{5CBF8586-7919-409C-9E55-9154ADD9B801}" dt="2023-10-07T01:49:30.136" v="2172" actId="478"/>
          <ac:grpSpMkLst>
            <pc:docMk/>
            <pc:sldMk cId="1353428761" sldId="263"/>
            <ac:grpSpMk id="5" creationId="{5C79E677-ADCF-93BD-E57C-C9E5AC006FA9}"/>
          </ac:grpSpMkLst>
        </pc:grpChg>
        <pc:grpChg chg="add mod">
          <ac:chgData name="범수 김" userId="863329ffd88cf9fc" providerId="LiveId" clId="{5CBF8586-7919-409C-9E55-9154ADD9B801}" dt="2023-10-07T01:50:06.675" v="2183" actId="164"/>
          <ac:grpSpMkLst>
            <pc:docMk/>
            <pc:sldMk cId="1353428761" sldId="263"/>
            <ac:grpSpMk id="10" creationId="{36AE9093-332D-303A-D415-47E245ECE5B1}"/>
          </ac:grpSpMkLst>
        </pc:grpChg>
        <pc:picChg chg="add del mod topLvl">
          <ac:chgData name="범수 김" userId="863329ffd88cf9fc" providerId="LiveId" clId="{5CBF8586-7919-409C-9E55-9154ADD9B801}" dt="2023-10-07T01:49:30.136" v="2172" actId="478"/>
          <ac:picMkLst>
            <pc:docMk/>
            <pc:sldMk cId="1353428761" sldId="263"/>
            <ac:picMk id="3" creationId="{74E4AFA3-9AE3-0468-7869-DE7AAE80C8DD}"/>
          </ac:picMkLst>
        </pc:picChg>
        <pc:picChg chg="add mod">
          <ac:chgData name="범수 김" userId="863329ffd88cf9fc" providerId="LiveId" clId="{5CBF8586-7919-409C-9E55-9154ADD9B801}" dt="2023-10-07T01:50:06.675" v="2183" actId="164"/>
          <ac:picMkLst>
            <pc:docMk/>
            <pc:sldMk cId="1353428761" sldId="263"/>
            <ac:picMk id="8" creationId="{18A8FF8C-EE8F-0585-6C9E-F97E4ABB0991}"/>
          </ac:picMkLst>
        </pc:picChg>
      </pc:sldChg>
      <pc:sldChg chg="addSp delSp modSp add del mod">
        <pc:chgData name="범수 김" userId="863329ffd88cf9fc" providerId="LiveId" clId="{5CBF8586-7919-409C-9E55-9154ADD9B801}" dt="2023-10-08T00:02:12.389" v="3387" actId="47"/>
        <pc:sldMkLst>
          <pc:docMk/>
          <pc:sldMk cId="899494308" sldId="264"/>
        </pc:sldMkLst>
        <pc:spChg chg="add del">
          <ac:chgData name="범수 김" userId="863329ffd88cf9fc" providerId="LiveId" clId="{5CBF8586-7919-409C-9E55-9154ADD9B801}" dt="2023-10-07T01:58:24.169" v="2583" actId="22"/>
          <ac:spMkLst>
            <pc:docMk/>
            <pc:sldMk cId="899494308" sldId="264"/>
            <ac:spMk id="3" creationId="{FB8B0ADD-17E7-4E7C-043C-C831BE24BB0E}"/>
          </ac:spMkLst>
        </pc:spChg>
        <pc:spChg chg="add mod">
          <ac:chgData name="범수 김" userId="863329ffd88cf9fc" providerId="LiveId" clId="{5CBF8586-7919-409C-9E55-9154ADD9B801}" dt="2023-10-07T02:07:06.601" v="2648" actId="164"/>
          <ac:spMkLst>
            <pc:docMk/>
            <pc:sldMk cId="899494308" sldId="264"/>
            <ac:spMk id="6" creationId="{C10A81B2-B6D4-CB58-2624-9607AEA8180E}"/>
          </ac:spMkLst>
        </pc:spChg>
        <pc:spChg chg="add mod">
          <ac:chgData name="범수 김" userId="863329ffd88cf9fc" providerId="LiveId" clId="{5CBF8586-7919-409C-9E55-9154ADD9B801}" dt="2023-10-07T02:07:52.367" v="2846" actId="20577"/>
          <ac:spMkLst>
            <pc:docMk/>
            <pc:sldMk cId="899494308" sldId="264"/>
            <ac:spMk id="8" creationId="{D26523CB-3CB8-DC67-95C9-5A3250D6A5B2}"/>
          </ac:spMkLst>
        </pc:spChg>
        <pc:grpChg chg="add mod">
          <ac:chgData name="범수 김" userId="863329ffd88cf9fc" providerId="LiveId" clId="{5CBF8586-7919-409C-9E55-9154ADD9B801}" dt="2023-10-07T02:07:22.239" v="2715" actId="1076"/>
          <ac:grpSpMkLst>
            <pc:docMk/>
            <pc:sldMk cId="899494308" sldId="264"/>
            <ac:grpSpMk id="7" creationId="{C0F73799-2F74-A04F-27C0-B5748D1E2042}"/>
          </ac:grpSpMkLst>
        </pc:grpChg>
        <pc:picChg chg="add mod">
          <ac:chgData name="범수 김" userId="863329ffd88cf9fc" providerId="LiveId" clId="{5CBF8586-7919-409C-9E55-9154ADD9B801}" dt="2023-10-07T02:07:06.601" v="2648" actId="164"/>
          <ac:picMkLst>
            <pc:docMk/>
            <pc:sldMk cId="899494308" sldId="264"/>
            <ac:picMk id="5" creationId="{C69A1A51-7B73-E72A-E7FA-D08CABB7BDC6}"/>
          </ac:picMkLst>
        </pc:pic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896971472" sldId="265"/>
        </pc:sldMkLst>
        <pc:spChg chg="add mod">
          <ac:chgData name="범수 김" userId="863329ffd88cf9fc" providerId="LiveId" clId="{5CBF8586-7919-409C-9E55-9154ADD9B801}" dt="2023-10-07T02:08:31.071" v="2855" actId="164"/>
          <ac:spMkLst>
            <pc:docMk/>
            <pc:sldMk cId="896971472" sldId="265"/>
            <ac:spMk id="4" creationId="{65D36471-70F0-DEE6-FAB2-60A1F888FD98}"/>
          </ac:spMkLst>
        </pc:spChg>
        <pc:spChg chg="add mod">
          <ac:chgData name="범수 김" userId="863329ffd88cf9fc" providerId="LiveId" clId="{5CBF8586-7919-409C-9E55-9154ADD9B801}" dt="2023-10-07T02:08:37.343" v="2890" actId="20577"/>
          <ac:spMkLst>
            <pc:docMk/>
            <pc:sldMk cId="896971472" sldId="265"/>
            <ac:spMk id="6" creationId="{A2333961-EB4C-8F83-1F5A-CDADA13D6B79}"/>
          </ac:spMkLst>
        </pc:spChg>
        <pc:grpChg chg="add mod">
          <ac:chgData name="범수 김" userId="863329ffd88cf9fc" providerId="LiveId" clId="{5CBF8586-7919-409C-9E55-9154ADD9B801}" dt="2023-10-07T02:08:32.289" v="2856" actId="1076"/>
          <ac:grpSpMkLst>
            <pc:docMk/>
            <pc:sldMk cId="896971472" sldId="265"/>
            <ac:grpSpMk id="5" creationId="{6BFD0281-D002-26C6-C297-3488CDDA17BD}"/>
          </ac:grpSpMkLst>
        </pc:grpChg>
        <pc:picChg chg="add mod">
          <ac:chgData name="범수 김" userId="863329ffd88cf9fc" providerId="LiveId" clId="{5CBF8586-7919-409C-9E55-9154ADD9B801}" dt="2023-10-07T02:08:31.071" v="2855" actId="164"/>
          <ac:picMkLst>
            <pc:docMk/>
            <pc:sldMk cId="896971472" sldId="265"/>
            <ac:picMk id="3" creationId="{474D9A36-F494-C314-F258-D7840537E48A}"/>
          </ac:picMkLst>
        </pc:picChg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2425965932" sldId="266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2492873010" sldId="267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774478924" sldId="268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3779849349" sldId="269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3664362256" sldId="270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429673792" sldId="271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1279643954" sldId="272"/>
        </pc:sldMkLst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088941483" sldId="273"/>
        </pc:sldMkLst>
        <pc:spChg chg="mod">
          <ac:chgData name="범수 김" userId="863329ffd88cf9fc" providerId="LiveId" clId="{5CBF8586-7919-409C-9E55-9154ADD9B801}" dt="2023-10-07T01:04:24.208" v="171" actId="20577"/>
          <ac:spMkLst>
            <pc:docMk/>
            <pc:sldMk cId="4088941483" sldId="273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77447710" sldId="274"/>
        </pc:sldMkLst>
        <pc:spChg chg="mod">
          <ac:chgData name="범수 김" userId="863329ffd88cf9fc" providerId="LiveId" clId="{5CBF8586-7919-409C-9E55-9154ADD9B801}" dt="2023-10-07T01:34:24.190" v="1645" actId="20577"/>
          <ac:spMkLst>
            <pc:docMk/>
            <pc:sldMk cId="477447710" sldId="274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960430792" sldId="275"/>
        </pc:sldMkLst>
        <pc:spChg chg="mod">
          <ac:chgData name="범수 김" userId="863329ffd88cf9fc" providerId="LiveId" clId="{5CBF8586-7919-409C-9E55-9154ADD9B801}" dt="2023-10-07T01:46:59.836" v="1999" actId="20577"/>
          <ac:spMkLst>
            <pc:docMk/>
            <pc:sldMk cId="960430792" sldId="275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255149509" sldId="276"/>
        </pc:sldMkLst>
        <pc:spChg chg="mod">
          <ac:chgData name="범수 김" userId="863329ffd88cf9fc" providerId="LiveId" clId="{5CBF8586-7919-409C-9E55-9154ADD9B801}" dt="2023-10-07T02:06:01.081" v="2640" actId="20577"/>
          <ac:spMkLst>
            <pc:docMk/>
            <pc:sldMk cId="4255149509" sldId="276"/>
            <ac:spMk id="4" creationId="{80B45E79-E960-C58B-8A75-8BA01D342F62}"/>
          </ac:spMkLst>
        </pc:spChg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822429065" sldId="27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879762775" sldId="27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052799673" sldId="27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23402730" sldId="28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545444997" sldId="28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22842722" sldId="28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68722863" sldId="28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673096415" sldId="284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371687438" sldId="285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236186777" sldId="286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16045249" sldId="28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605219088" sldId="28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225132274" sldId="28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696242544" sldId="29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74011451" sldId="29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890189421" sldId="29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164695338" sldId="29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709678948" sldId="294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152809371" sldId="295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092497821" sldId="296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813253985" sldId="29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216873811" sldId="29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613099195" sldId="29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528643065" sldId="30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620085251" sldId="30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711362848" sldId="30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722967926" sldId="30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82354892" sldId="304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64703742" sldId="305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283349671" sldId="306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277286222" sldId="30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819323309" sldId="30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239414185" sldId="30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021851344" sldId="31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066468067" sldId="31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981126604" sldId="31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505191451" sldId="31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044764773" sldId="314"/>
        </pc:sldMkLst>
      </pc:sldChg>
      <pc:sldChg chg="addSp modSp mod">
        <pc:chgData name="범수 김" userId="863329ffd88cf9fc" providerId="LiveId" clId="{5CBF8586-7919-409C-9E55-9154ADD9B801}" dt="2023-10-08T00:13:47.482" v="3715" actId="20577"/>
        <pc:sldMkLst>
          <pc:docMk/>
          <pc:sldMk cId="2824418644" sldId="315"/>
        </pc:sldMkLst>
        <pc:spChg chg="add mod">
          <ac:chgData name="범수 김" userId="863329ffd88cf9fc" providerId="LiveId" clId="{5CBF8586-7919-409C-9E55-9154ADD9B801}" dt="2023-10-08T00:13:47.482" v="3715" actId="20577"/>
          <ac:spMkLst>
            <pc:docMk/>
            <pc:sldMk cId="2824418644" sldId="315"/>
            <ac:spMk id="4" creationId="{72E531F8-FCAA-8A5F-EFB1-4D181EB9D922}"/>
          </ac:spMkLst>
        </pc:spChg>
        <pc:picChg chg="add mod">
          <ac:chgData name="범수 김" userId="863329ffd88cf9fc" providerId="LiveId" clId="{5CBF8586-7919-409C-9E55-9154ADD9B801}" dt="2023-10-08T00:11:00.334" v="3425" actId="1076"/>
          <ac:picMkLst>
            <pc:docMk/>
            <pc:sldMk cId="2824418644" sldId="315"/>
            <ac:picMk id="3" creationId="{F22D211F-C291-4B10-287C-48333FE2587B}"/>
          </ac:picMkLst>
        </pc:picChg>
      </pc:sldChg>
      <pc:sldChg chg="addSp modSp mod">
        <pc:chgData name="범수 김" userId="863329ffd88cf9fc" providerId="LiveId" clId="{5CBF8586-7919-409C-9E55-9154ADD9B801}" dt="2023-10-08T04:09:17.389" v="4161" actId="1076"/>
        <pc:sldMkLst>
          <pc:docMk/>
          <pc:sldMk cId="3041864415" sldId="316"/>
        </pc:sldMkLst>
        <pc:picChg chg="add mod">
          <ac:chgData name="범수 김" userId="863329ffd88cf9fc" providerId="LiveId" clId="{5CBF8586-7919-409C-9E55-9154ADD9B801}" dt="2023-10-08T04:09:01.954" v="4159" actId="1076"/>
          <ac:picMkLst>
            <pc:docMk/>
            <pc:sldMk cId="3041864415" sldId="316"/>
            <ac:picMk id="3" creationId="{EDAE889C-18A9-11A1-0654-7189CE2971BA}"/>
          </ac:picMkLst>
        </pc:picChg>
        <pc:picChg chg="add mod">
          <ac:chgData name="범수 김" userId="863329ffd88cf9fc" providerId="LiveId" clId="{5CBF8586-7919-409C-9E55-9154ADD9B801}" dt="2023-10-08T04:09:17.389" v="4161" actId="1076"/>
          <ac:picMkLst>
            <pc:docMk/>
            <pc:sldMk cId="3041864415" sldId="316"/>
            <ac:picMk id="5" creationId="{464A0EEE-31EE-6252-405F-3A3051706CBE}"/>
          </ac:picMkLst>
        </pc:picChg>
      </pc:sldChg>
      <pc:sldChg chg="addSp modSp mod">
        <pc:chgData name="범수 김" userId="863329ffd88cf9fc" providerId="LiveId" clId="{5CBF8586-7919-409C-9E55-9154ADD9B801}" dt="2023-10-08T06:21:24.360" v="4695" actId="20577"/>
        <pc:sldMkLst>
          <pc:docMk/>
          <pc:sldMk cId="575818187" sldId="317"/>
        </pc:sldMkLst>
        <pc:spChg chg="add mod">
          <ac:chgData name="범수 김" userId="863329ffd88cf9fc" providerId="LiveId" clId="{5CBF8586-7919-409C-9E55-9154ADD9B801}" dt="2023-10-08T06:21:24.360" v="4695" actId="20577"/>
          <ac:spMkLst>
            <pc:docMk/>
            <pc:sldMk cId="575818187" sldId="317"/>
            <ac:spMk id="2" creationId="{89F7564E-B47B-111D-71FC-1481B959363B}"/>
          </ac:spMkLst>
        </pc:spChg>
        <pc:picChg chg="add mod">
          <ac:chgData name="범수 김" userId="863329ffd88cf9fc" providerId="LiveId" clId="{5CBF8586-7919-409C-9E55-9154ADD9B801}" dt="2023-10-08T06:21:06.581" v="4586" actId="1076"/>
          <ac:picMkLst>
            <pc:docMk/>
            <pc:sldMk cId="575818187" sldId="317"/>
            <ac:picMk id="4" creationId="{221957F2-A51F-3CDF-30F1-478B4F96C04E}"/>
          </ac:picMkLst>
        </pc:picChg>
      </pc:sldChg>
      <pc:sldChg chg="addSp modSp mod">
        <pc:chgData name="범수 김" userId="863329ffd88cf9fc" providerId="LiveId" clId="{5CBF8586-7919-409C-9E55-9154ADD9B801}" dt="2023-10-08T06:39:49.500" v="5520" actId="208"/>
        <pc:sldMkLst>
          <pc:docMk/>
          <pc:sldMk cId="460073321" sldId="318"/>
        </pc:sldMkLst>
        <pc:picChg chg="add mod">
          <ac:chgData name="범수 김" userId="863329ffd88cf9fc" providerId="LiveId" clId="{5CBF8586-7919-409C-9E55-9154ADD9B801}" dt="2023-10-08T06:39:49.500" v="5520" actId="208"/>
          <ac:picMkLst>
            <pc:docMk/>
            <pc:sldMk cId="460073321" sldId="318"/>
            <ac:picMk id="3" creationId="{92ECCB16-B502-A88A-51BD-B7FBB8B700BE}"/>
          </ac:picMkLst>
        </pc:picChg>
      </pc:sldChg>
      <pc:sldChg chg="addSp modSp mod ord">
        <pc:chgData name="범수 김" userId="863329ffd88cf9fc" providerId="LiveId" clId="{5CBF8586-7919-409C-9E55-9154ADD9B801}" dt="2023-10-08T06:39:12.708" v="5468" actId="20577"/>
        <pc:sldMkLst>
          <pc:docMk/>
          <pc:sldMk cId="172592124" sldId="319"/>
        </pc:sldMkLst>
        <pc:spChg chg="add mod">
          <ac:chgData name="범수 김" userId="863329ffd88cf9fc" providerId="LiveId" clId="{5CBF8586-7919-409C-9E55-9154ADD9B801}" dt="2023-10-08T06:39:12.708" v="5468" actId="20577"/>
          <ac:spMkLst>
            <pc:docMk/>
            <pc:sldMk cId="172592124" sldId="319"/>
            <ac:spMk id="2" creationId="{4AF92AB2-9B71-BB81-89FF-BCEE8CFFF021}"/>
          </ac:spMkLst>
        </pc:spChg>
        <pc:picChg chg="add mod">
          <ac:chgData name="범수 김" userId="863329ffd88cf9fc" providerId="LiveId" clId="{5CBF8586-7919-409C-9E55-9154ADD9B801}" dt="2023-10-08T06:38:15.968" v="5108" actId="208"/>
          <ac:picMkLst>
            <pc:docMk/>
            <pc:sldMk cId="172592124" sldId="319"/>
            <ac:picMk id="4" creationId="{7D19841A-66FA-267B-B402-D679B24D02A0}"/>
          </ac:picMkLst>
        </pc:pic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273192965" sldId="323"/>
        </pc:sldMkLst>
        <pc:spChg chg="mod">
          <ac:chgData name="범수 김" userId="863329ffd88cf9fc" providerId="LiveId" clId="{5CBF8586-7919-409C-9E55-9154ADD9B801}" dt="2023-10-07T23:28:35.856" v="2954" actId="20577"/>
          <ac:spMkLst>
            <pc:docMk/>
            <pc:sldMk cId="4273192965" sldId="323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324476290" sldId="324"/>
        </pc:sldMkLst>
        <pc:spChg chg="mod">
          <ac:chgData name="범수 김" userId="863329ffd88cf9fc" providerId="LiveId" clId="{5CBF8586-7919-409C-9E55-9154ADD9B801}" dt="2023-10-07T23:28:57.338" v="3055" actId="20577"/>
          <ac:spMkLst>
            <pc:docMk/>
            <pc:sldMk cId="324476290" sldId="324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3020403457" sldId="325"/>
        </pc:sldMkLst>
        <pc:spChg chg="mod">
          <ac:chgData name="범수 김" userId="863329ffd88cf9fc" providerId="LiveId" clId="{5CBF8586-7919-409C-9E55-9154ADD9B801}" dt="2023-10-07T23:48:13.988" v="3105" actId="20577"/>
          <ac:spMkLst>
            <pc:docMk/>
            <pc:sldMk cId="3020403457" sldId="325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2823402351" sldId="326"/>
        </pc:sldMkLst>
        <pc:spChg chg="mod">
          <ac:chgData name="범수 김" userId="863329ffd88cf9fc" providerId="LiveId" clId="{5CBF8586-7919-409C-9E55-9154ADD9B801}" dt="2023-10-07T23:48:50.278" v="3162" actId="20577"/>
          <ac:spMkLst>
            <pc:docMk/>
            <pc:sldMk cId="2823402351" sldId="326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234930489" sldId="327"/>
        </pc:sldMkLst>
        <pc:spChg chg="mod">
          <ac:chgData name="범수 김" userId="863329ffd88cf9fc" providerId="LiveId" clId="{5CBF8586-7919-409C-9E55-9154ADD9B801}" dt="2023-10-07T23:49:59.223" v="3310" actId="20577"/>
          <ac:spMkLst>
            <pc:docMk/>
            <pc:sldMk cId="234930489" sldId="327"/>
            <ac:spMk id="4" creationId="{80B45E79-E960-C58B-8A75-8BA01D342F62}"/>
          </ac:spMkLst>
        </pc:spChg>
      </pc:sldChg>
      <pc:sldChg chg="modSp add del mod ord">
        <pc:chgData name="범수 김" userId="863329ffd88cf9fc" providerId="LiveId" clId="{5CBF8586-7919-409C-9E55-9154ADD9B801}" dt="2023-10-08T00:02:12.389" v="3387" actId="47"/>
        <pc:sldMkLst>
          <pc:docMk/>
          <pc:sldMk cId="1689960748" sldId="328"/>
        </pc:sldMkLst>
        <pc:spChg chg="mod">
          <ac:chgData name="범수 김" userId="863329ffd88cf9fc" providerId="LiveId" clId="{5CBF8586-7919-409C-9E55-9154ADD9B801}" dt="2023-10-07T23:51:04.531" v="3375" actId="20577"/>
          <ac:spMkLst>
            <pc:docMk/>
            <pc:sldMk cId="1689960748" sldId="328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0:08:33.174" v="3420"/>
        <pc:sldMkLst>
          <pc:docMk/>
          <pc:sldMk cId="75225856" sldId="329"/>
        </pc:sldMkLst>
        <pc:spChg chg="mod">
          <ac:chgData name="범수 김" userId="863329ffd88cf9fc" providerId="LiveId" clId="{5CBF8586-7919-409C-9E55-9154ADD9B801}" dt="2023-10-08T00:08:33.174" v="3420"/>
          <ac:spMkLst>
            <pc:docMk/>
            <pc:sldMk cId="75225856" sldId="329"/>
            <ac:spMk id="4" creationId="{80B45E79-E960-C58B-8A75-8BA01D342F62}"/>
          </ac:spMkLst>
        </pc:spChg>
      </pc:sldChg>
      <pc:sldChg chg="add del">
        <pc:chgData name="범수 김" userId="863329ffd88cf9fc" providerId="LiveId" clId="{5CBF8586-7919-409C-9E55-9154ADD9B801}" dt="2023-10-08T00:00:42.762" v="3378" actId="47"/>
        <pc:sldMkLst>
          <pc:docMk/>
          <pc:sldMk cId="2580916551" sldId="330"/>
        </pc:sldMkLst>
      </pc:sldChg>
      <pc:sldChg chg="modSp add mod">
        <pc:chgData name="범수 김" userId="863329ffd88cf9fc" providerId="LiveId" clId="{5CBF8586-7919-409C-9E55-9154ADD9B801}" dt="2023-10-08T01:54:35.601" v="3759" actId="20577"/>
        <pc:sldMkLst>
          <pc:docMk/>
          <pc:sldMk cId="3954949751" sldId="330"/>
        </pc:sldMkLst>
        <pc:spChg chg="mod">
          <ac:chgData name="범수 김" userId="863329ffd88cf9fc" providerId="LiveId" clId="{5CBF8586-7919-409C-9E55-9154ADD9B801}" dt="2023-10-08T01:54:35.601" v="3759" actId="20577"/>
          <ac:spMkLst>
            <pc:docMk/>
            <pc:sldMk cId="3954949751" sldId="330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1:55:05.774" v="3795" actId="20577"/>
        <pc:sldMkLst>
          <pc:docMk/>
          <pc:sldMk cId="1626011652" sldId="331"/>
        </pc:sldMkLst>
        <pc:spChg chg="mod">
          <ac:chgData name="범수 김" userId="863329ffd88cf9fc" providerId="LiveId" clId="{5CBF8586-7919-409C-9E55-9154ADD9B801}" dt="2023-10-08T01:55:05.774" v="3795" actId="20577"/>
          <ac:spMkLst>
            <pc:docMk/>
            <pc:sldMk cId="1626011652" sldId="331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1:59:12.854" v="3867"/>
        <pc:sldMkLst>
          <pc:docMk/>
          <pc:sldMk cId="1943987003" sldId="332"/>
        </pc:sldMkLst>
        <pc:spChg chg="mod">
          <ac:chgData name="범수 김" userId="863329ffd88cf9fc" providerId="LiveId" clId="{5CBF8586-7919-409C-9E55-9154ADD9B801}" dt="2023-10-08T01:59:12.854" v="3867"/>
          <ac:spMkLst>
            <pc:docMk/>
            <pc:sldMk cId="1943987003" sldId="332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24.503" v="4174" actId="20577"/>
        <pc:sldMkLst>
          <pc:docMk/>
          <pc:sldMk cId="1615214365" sldId="333"/>
        </pc:sldMkLst>
        <pc:spChg chg="mod">
          <ac:chgData name="범수 김" userId="863329ffd88cf9fc" providerId="LiveId" clId="{5CBF8586-7919-409C-9E55-9154ADD9B801}" dt="2023-10-08T04:16:24.503" v="4174" actId="20577"/>
          <ac:spMkLst>
            <pc:docMk/>
            <pc:sldMk cId="1615214365" sldId="333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08.732" v="4166" actId="20577"/>
        <pc:sldMkLst>
          <pc:docMk/>
          <pc:sldMk cId="3321957912" sldId="334"/>
        </pc:sldMkLst>
        <pc:spChg chg="mod">
          <ac:chgData name="범수 김" userId="863329ffd88cf9fc" providerId="LiveId" clId="{5CBF8586-7919-409C-9E55-9154ADD9B801}" dt="2023-10-08T04:16:08.732" v="4166" actId="20577"/>
          <ac:spMkLst>
            <pc:docMk/>
            <pc:sldMk cId="3321957912" sldId="334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05.693" v="4164" actId="20577"/>
        <pc:sldMkLst>
          <pc:docMk/>
          <pc:sldMk cId="2305364186" sldId="335"/>
        </pc:sldMkLst>
        <pc:spChg chg="mod">
          <ac:chgData name="범수 김" userId="863329ffd88cf9fc" providerId="LiveId" clId="{5CBF8586-7919-409C-9E55-9154ADD9B801}" dt="2023-10-08T04:16:05.693" v="4164" actId="20577"/>
          <ac:spMkLst>
            <pc:docMk/>
            <pc:sldMk cId="2305364186" sldId="335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28.126" v="4176" actId="20577"/>
        <pc:sldMkLst>
          <pc:docMk/>
          <pc:sldMk cId="2369223159" sldId="336"/>
        </pc:sldMkLst>
        <pc:spChg chg="mod">
          <ac:chgData name="범수 김" userId="863329ffd88cf9fc" providerId="LiveId" clId="{5CBF8586-7919-409C-9E55-9154ADD9B801}" dt="2023-10-08T04:16:28.126" v="4176" actId="20577"/>
          <ac:spMkLst>
            <pc:docMk/>
            <pc:sldMk cId="2369223159" sldId="336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7:24.984" v="4258"/>
        <pc:sldMkLst>
          <pc:docMk/>
          <pc:sldMk cId="2854473729" sldId="337"/>
        </pc:sldMkLst>
        <pc:spChg chg="mod">
          <ac:chgData name="범수 김" userId="863329ffd88cf9fc" providerId="LiveId" clId="{5CBF8586-7919-409C-9E55-9154ADD9B801}" dt="2023-10-08T04:17:24.984" v="4258"/>
          <ac:spMkLst>
            <pc:docMk/>
            <pc:sldMk cId="2854473729" sldId="337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5:46:52.307" v="4341"/>
        <pc:sldMkLst>
          <pc:docMk/>
          <pc:sldMk cId="724295642" sldId="338"/>
        </pc:sldMkLst>
        <pc:spChg chg="mod">
          <ac:chgData name="범수 김" userId="863329ffd88cf9fc" providerId="LiveId" clId="{5CBF8586-7919-409C-9E55-9154ADD9B801}" dt="2023-10-08T05:46:52.307" v="4341"/>
          <ac:spMkLst>
            <pc:docMk/>
            <pc:sldMk cId="724295642" sldId="338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03:23.360" v="4399" actId="20577"/>
        <pc:sldMkLst>
          <pc:docMk/>
          <pc:sldMk cId="211266991" sldId="339"/>
        </pc:sldMkLst>
        <pc:spChg chg="mod">
          <ac:chgData name="범수 김" userId="863329ffd88cf9fc" providerId="LiveId" clId="{5CBF8586-7919-409C-9E55-9154ADD9B801}" dt="2023-10-08T06:03:23.360" v="4399" actId="20577"/>
          <ac:spMkLst>
            <pc:docMk/>
            <pc:sldMk cId="211266991" sldId="339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35:33.580" v="4916"/>
        <pc:sldMkLst>
          <pc:docMk/>
          <pc:sldMk cId="3025194998" sldId="340"/>
        </pc:sldMkLst>
        <pc:spChg chg="mod">
          <ac:chgData name="범수 김" userId="863329ffd88cf9fc" providerId="LiveId" clId="{5CBF8586-7919-409C-9E55-9154ADD9B801}" dt="2023-10-08T06:35:33.580" v="4916"/>
          <ac:spMkLst>
            <pc:docMk/>
            <pc:sldMk cId="3025194998" sldId="340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39:19.193" v="5474" actId="20577"/>
        <pc:sldMkLst>
          <pc:docMk/>
          <pc:sldMk cId="2747706190" sldId="341"/>
        </pc:sldMkLst>
        <pc:spChg chg="mod">
          <ac:chgData name="범수 김" userId="863329ffd88cf9fc" providerId="LiveId" clId="{5CBF8586-7919-409C-9E55-9154ADD9B801}" dt="2023-10-08T06:39:19.193" v="5474" actId="20577"/>
          <ac:spMkLst>
            <pc:docMk/>
            <pc:sldMk cId="2747706190" sldId="341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39:52.646" v="5526" actId="20577"/>
        <pc:sldMkLst>
          <pc:docMk/>
          <pc:sldMk cId="2746358707" sldId="342"/>
        </pc:sldMkLst>
        <pc:spChg chg="mod">
          <ac:chgData name="범수 김" userId="863329ffd88cf9fc" providerId="LiveId" clId="{5CBF8586-7919-409C-9E55-9154ADD9B801}" dt="2023-10-08T06:39:52.646" v="5526" actId="20577"/>
          <ac:spMkLst>
            <pc:docMk/>
            <pc:sldMk cId="2746358707" sldId="342"/>
            <ac:spMk id="4" creationId="{80B45E79-E960-C58B-8A75-8BA01D342F62}"/>
          </ac:spMkLst>
        </pc:spChg>
      </pc:sldChg>
    </pc:docChg>
  </pc:docChgLst>
  <pc:docChgLst>
    <pc:chgData name="범수 김" userId="863329ffd88cf9fc" providerId="LiveId" clId="{A487ED16-A9BF-4F2B-B68A-734AFD302FF1}"/>
    <pc:docChg chg="undo custSel addSld delSld modSld sldOrd">
      <pc:chgData name="범수 김" userId="863329ffd88cf9fc" providerId="LiveId" clId="{A487ED16-A9BF-4F2B-B68A-734AFD302FF1}" dt="2023-11-12T05:21:02.333" v="7018" actId="20577"/>
      <pc:docMkLst>
        <pc:docMk/>
      </pc:docMkLst>
      <pc:sldChg chg="del">
        <pc:chgData name="범수 김" userId="863329ffd88cf9fc" providerId="LiveId" clId="{A487ED16-A9BF-4F2B-B68A-734AFD302FF1}" dt="2023-10-27T06:48:03.977" v="2793" actId="47"/>
        <pc:sldMkLst>
          <pc:docMk/>
          <pc:sldMk cId="3041864415" sldId="316"/>
        </pc:sldMkLst>
      </pc:sldChg>
      <pc:sldChg chg="modSp mod">
        <pc:chgData name="범수 김" userId="863329ffd88cf9fc" providerId="LiveId" clId="{A487ED16-A9BF-4F2B-B68A-734AFD302FF1}" dt="2023-10-27T05:12:03.417" v="463" actId="20577"/>
        <pc:sldMkLst>
          <pc:docMk/>
          <pc:sldMk cId="2369223159" sldId="336"/>
        </pc:sldMkLst>
        <pc:spChg chg="mod">
          <ac:chgData name="범수 김" userId="863329ffd88cf9fc" providerId="LiveId" clId="{A487ED16-A9BF-4F2B-B68A-734AFD302FF1}" dt="2023-10-27T05:12:03.417" v="463" actId="20577"/>
          <ac:spMkLst>
            <pc:docMk/>
            <pc:sldMk cId="2369223159" sldId="336"/>
            <ac:spMk id="4" creationId="{80B45E79-E960-C58B-8A75-8BA01D342F62}"/>
          </ac:spMkLst>
        </pc:spChg>
      </pc:sldChg>
      <pc:sldChg chg="modSp mod">
        <pc:chgData name="범수 김" userId="863329ffd88cf9fc" providerId="LiveId" clId="{A487ED16-A9BF-4F2B-B68A-734AFD302FF1}" dt="2023-10-27T23:54:11.704" v="3675" actId="20577"/>
        <pc:sldMkLst>
          <pc:docMk/>
          <pc:sldMk cId="2854473729" sldId="337"/>
        </pc:sldMkLst>
        <pc:spChg chg="mod">
          <ac:chgData name="범수 김" userId="863329ffd88cf9fc" providerId="LiveId" clId="{A487ED16-A9BF-4F2B-B68A-734AFD302FF1}" dt="2023-10-27T23:54:11.704" v="3675" actId="20577"/>
          <ac:spMkLst>
            <pc:docMk/>
            <pc:sldMk cId="2854473729" sldId="337"/>
            <ac:spMk id="4" creationId="{80B45E79-E960-C58B-8A75-8BA01D342F62}"/>
          </ac:spMkLst>
        </pc:spChg>
      </pc:sldChg>
      <pc:sldChg chg="modSp mod">
        <pc:chgData name="범수 김" userId="863329ffd88cf9fc" providerId="LiveId" clId="{A487ED16-A9BF-4F2B-B68A-734AFD302FF1}" dt="2023-11-12T01:01:33.930" v="6944" actId="20577"/>
        <pc:sldMkLst>
          <pc:docMk/>
          <pc:sldMk cId="3265603455" sldId="353"/>
        </pc:sldMkLst>
        <pc:spChg chg="mod">
          <ac:chgData name="범수 김" userId="863329ffd88cf9fc" providerId="LiveId" clId="{A487ED16-A9BF-4F2B-B68A-734AFD302FF1}" dt="2023-11-12T01:01:33.930" v="6944" actId="20577"/>
          <ac:spMkLst>
            <pc:docMk/>
            <pc:sldMk cId="3265603455" sldId="353"/>
            <ac:spMk id="4" creationId="{80B45E79-E960-C58B-8A75-8BA01D342F62}"/>
          </ac:spMkLst>
        </pc:spChg>
      </pc:sldChg>
      <pc:sldChg chg="modSp mod">
        <pc:chgData name="범수 김" userId="863329ffd88cf9fc" providerId="LiveId" clId="{A487ED16-A9BF-4F2B-B68A-734AFD302FF1}" dt="2023-10-29T06:20:04.598" v="6942" actId="20577"/>
        <pc:sldMkLst>
          <pc:docMk/>
          <pc:sldMk cId="3414845635" sldId="362"/>
        </pc:sldMkLst>
        <pc:spChg chg="mod">
          <ac:chgData name="범수 김" userId="863329ffd88cf9fc" providerId="LiveId" clId="{A487ED16-A9BF-4F2B-B68A-734AFD302FF1}" dt="2023-10-29T06:20:04.598" v="6942" actId="20577"/>
          <ac:spMkLst>
            <pc:docMk/>
            <pc:sldMk cId="3414845635" sldId="362"/>
            <ac:spMk id="4" creationId="{80B45E79-E960-C58B-8A75-8BA01D342F62}"/>
          </ac:spMkLst>
        </pc:spChg>
      </pc:sldChg>
      <pc:sldChg chg="modSp mod">
        <pc:chgData name="범수 김" userId="863329ffd88cf9fc" providerId="LiveId" clId="{A487ED16-A9BF-4F2B-B68A-734AFD302FF1}" dt="2023-10-27T05:12:05.468" v="465" actId="20577"/>
        <pc:sldMkLst>
          <pc:docMk/>
          <pc:sldMk cId="3816819972" sldId="363"/>
        </pc:sldMkLst>
        <pc:spChg chg="mod">
          <ac:chgData name="범수 김" userId="863329ffd88cf9fc" providerId="LiveId" clId="{A487ED16-A9BF-4F2B-B68A-734AFD302FF1}" dt="2023-10-27T05:12:05.468" v="465" actId="20577"/>
          <ac:spMkLst>
            <pc:docMk/>
            <pc:sldMk cId="3816819972" sldId="363"/>
            <ac:spMk id="4" creationId="{80B45E79-E960-C58B-8A75-8BA01D342F62}"/>
          </ac:spMkLst>
        </pc:spChg>
      </pc:sldChg>
      <pc:sldChg chg="modSp add mod">
        <pc:chgData name="범수 김" userId="863329ffd88cf9fc" providerId="LiveId" clId="{A487ED16-A9BF-4F2B-B68A-734AFD302FF1}" dt="2023-10-27T05:12:08.708" v="467" actId="20577"/>
        <pc:sldMkLst>
          <pc:docMk/>
          <pc:sldMk cId="845905194" sldId="364"/>
        </pc:sldMkLst>
        <pc:spChg chg="mod">
          <ac:chgData name="범수 김" userId="863329ffd88cf9fc" providerId="LiveId" clId="{A487ED16-A9BF-4F2B-B68A-734AFD302FF1}" dt="2023-10-27T05:12:08.708" v="467" actId="20577"/>
          <ac:spMkLst>
            <pc:docMk/>
            <pc:sldMk cId="845905194" sldId="364"/>
            <ac:spMk id="4" creationId="{80B45E79-E960-C58B-8A75-8BA01D342F62}"/>
          </ac:spMkLst>
        </pc:spChg>
      </pc:sldChg>
      <pc:sldChg chg="addSp delSp modSp add mod">
        <pc:chgData name="범수 김" userId="863329ffd88cf9fc" providerId="LiveId" clId="{A487ED16-A9BF-4F2B-B68A-734AFD302FF1}" dt="2023-10-27T00:01:36.007" v="357" actId="12788"/>
        <pc:sldMkLst>
          <pc:docMk/>
          <pc:sldMk cId="1840149304" sldId="365"/>
        </pc:sldMkLst>
        <pc:spChg chg="add mod">
          <ac:chgData name="범수 김" userId="863329ffd88cf9fc" providerId="LiveId" clId="{A487ED16-A9BF-4F2B-B68A-734AFD302FF1}" dt="2023-10-27T00:01:36.007" v="357" actId="12788"/>
          <ac:spMkLst>
            <pc:docMk/>
            <pc:sldMk cId="1840149304" sldId="365"/>
            <ac:spMk id="2" creationId="{85D9BF1B-676D-3FD9-E525-5F4F627A4658}"/>
          </ac:spMkLst>
        </pc:spChg>
        <pc:spChg chg="del">
          <ac:chgData name="범수 김" userId="863329ffd88cf9fc" providerId="LiveId" clId="{A487ED16-A9BF-4F2B-B68A-734AFD302FF1}" dt="2023-10-27T00:01:04.528" v="172" actId="478"/>
          <ac:spMkLst>
            <pc:docMk/>
            <pc:sldMk cId="1840149304" sldId="365"/>
            <ac:spMk id="4" creationId="{80B45E79-E960-C58B-8A75-8BA01D342F62}"/>
          </ac:spMkLst>
        </pc:spChg>
      </pc:sldChg>
      <pc:sldChg chg="add del">
        <pc:chgData name="범수 김" userId="863329ffd88cf9fc" providerId="LiveId" clId="{A487ED16-A9BF-4F2B-B68A-734AFD302FF1}" dt="2023-10-27T06:48:07.168" v="2794" actId="47"/>
        <pc:sldMkLst>
          <pc:docMk/>
          <pc:sldMk cId="3388217089" sldId="366"/>
        </pc:sldMkLst>
      </pc:sldChg>
      <pc:sldChg chg="add del">
        <pc:chgData name="범수 김" userId="863329ffd88cf9fc" providerId="LiveId" clId="{A487ED16-A9BF-4F2B-B68A-734AFD302FF1}" dt="2023-10-27T06:48:15.338" v="2797" actId="47"/>
        <pc:sldMkLst>
          <pc:docMk/>
          <pc:sldMk cId="1879650063" sldId="367"/>
        </pc:sldMkLst>
      </pc:sldChg>
      <pc:sldChg chg="modSp add del mod ord">
        <pc:chgData name="범수 김" userId="863329ffd88cf9fc" providerId="LiveId" clId="{A487ED16-A9BF-4F2B-B68A-734AFD302FF1}" dt="2023-10-27T05:12:27.625" v="478" actId="47"/>
        <pc:sldMkLst>
          <pc:docMk/>
          <pc:sldMk cId="3445129764" sldId="367"/>
        </pc:sldMkLst>
        <pc:spChg chg="mod">
          <ac:chgData name="범수 김" userId="863329ffd88cf9fc" providerId="LiveId" clId="{A487ED16-A9BF-4F2B-B68A-734AFD302FF1}" dt="2023-10-27T04:21:05.760" v="461"/>
          <ac:spMkLst>
            <pc:docMk/>
            <pc:sldMk cId="3445129764" sldId="367"/>
            <ac:spMk id="4" creationId="{80B45E79-E960-C58B-8A75-8BA01D342F62}"/>
          </ac:spMkLst>
        </pc:spChg>
      </pc:sldChg>
      <pc:sldChg chg="addSp delSp modSp add mod">
        <pc:chgData name="범수 김" userId="863329ffd88cf9fc" providerId="LiveId" clId="{A487ED16-A9BF-4F2B-B68A-734AFD302FF1}" dt="2023-10-27T06:01:41.639" v="1911"/>
        <pc:sldMkLst>
          <pc:docMk/>
          <pc:sldMk cId="2777009070" sldId="368"/>
        </pc:sldMkLst>
        <pc:spChg chg="del mod">
          <ac:chgData name="범수 김" userId="863329ffd88cf9fc" providerId="LiveId" clId="{A487ED16-A9BF-4F2B-B68A-734AFD302FF1}" dt="2023-10-27T05:57:45.038" v="1557" actId="478"/>
          <ac:spMkLst>
            <pc:docMk/>
            <pc:sldMk cId="2777009070" sldId="368"/>
            <ac:spMk id="2" creationId="{85D9BF1B-676D-3FD9-E525-5F4F627A4658}"/>
          </ac:spMkLst>
        </pc:spChg>
        <pc:spChg chg="add mod">
          <ac:chgData name="범수 김" userId="863329ffd88cf9fc" providerId="LiveId" clId="{A487ED16-A9BF-4F2B-B68A-734AFD302FF1}" dt="2023-10-27T05:58:47.096" v="1576" actId="164"/>
          <ac:spMkLst>
            <pc:docMk/>
            <pc:sldMk cId="2777009070" sldId="368"/>
            <ac:spMk id="7" creationId="{9D009251-FDBE-19EE-F230-B56A1BAA6A65}"/>
          </ac:spMkLst>
        </pc:spChg>
        <pc:spChg chg="add mod">
          <ac:chgData name="범수 김" userId="863329ffd88cf9fc" providerId="LiveId" clId="{A487ED16-A9BF-4F2B-B68A-734AFD302FF1}" dt="2023-10-27T06:01:41.639" v="1911"/>
          <ac:spMkLst>
            <pc:docMk/>
            <pc:sldMk cId="2777009070" sldId="368"/>
            <ac:spMk id="9" creationId="{981C6F74-458C-AB92-196E-BFE8801912BC}"/>
          </ac:spMkLst>
        </pc:spChg>
        <pc:spChg chg="add mod">
          <ac:chgData name="범수 김" userId="863329ffd88cf9fc" providerId="LiveId" clId="{A487ED16-A9BF-4F2B-B68A-734AFD302FF1}" dt="2023-10-27T06:00:19.408" v="1720" actId="14100"/>
          <ac:spMkLst>
            <pc:docMk/>
            <pc:sldMk cId="2777009070" sldId="368"/>
            <ac:spMk id="14" creationId="{7491A5F4-915C-70D2-318C-346AA0D31A6E}"/>
          </ac:spMkLst>
        </pc:spChg>
        <pc:spChg chg="add mod">
          <ac:chgData name="범수 김" userId="863329ffd88cf9fc" providerId="LiveId" clId="{A487ED16-A9BF-4F2B-B68A-734AFD302FF1}" dt="2023-10-27T06:00:20.914" v="1722" actId="571"/>
          <ac:spMkLst>
            <pc:docMk/>
            <pc:sldMk cId="2777009070" sldId="368"/>
            <ac:spMk id="16" creationId="{1D3EE7AA-E260-C2FC-06E9-4767A30C7801}"/>
          </ac:spMkLst>
        </pc:spChg>
        <pc:spChg chg="add del mod">
          <ac:chgData name="범수 김" userId="863329ffd88cf9fc" providerId="LiveId" clId="{A487ED16-A9BF-4F2B-B68A-734AFD302FF1}" dt="2023-10-27T06:00:32.843" v="1732" actId="1076"/>
          <ac:spMkLst>
            <pc:docMk/>
            <pc:sldMk cId="2777009070" sldId="368"/>
            <ac:spMk id="17" creationId="{C8EF0E5F-68E9-506A-D8E1-64CA54C0E817}"/>
          </ac:spMkLst>
        </pc:spChg>
        <pc:spChg chg="add del mod">
          <ac:chgData name="범수 김" userId="863329ffd88cf9fc" providerId="LiveId" clId="{A487ED16-A9BF-4F2B-B68A-734AFD302FF1}" dt="2023-10-27T06:00:32.053" v="1731"/>
          <ac:spMkLst>
            <pc:docMk/>
            <pc:sldMk cId="2777009070" sldId="368"/>
            <ac:spMk id="20" creationId="{F22B3C0E-C45D-C393-3049-5A7163B65185}"/>
          </ac:spMkLst>
        </pc:spChg>
        <pc:spChg chg="add mod">
          <ac:chgData name="범수 김" userId="863329ffd88cf9fc" providerId="LiveId" clId="{A487ED16-A9BF-4F2B-B68A-734AFD302FF1}" dt="2023-10-27T06:00:40.012" v="1735" actId="14100"/>
          <ac:spMkLst>
            <pc:docMk/>
            <pc:sldMk cId="2777009070" sldId="368"/>
            <ac:spMk id="21" creationId="{FEF15245-1202-3AD8-1D83-3305B2C4BCAF}"/>
          </ac:spMkLst>
        </pc:spChg>
        <pc:spChg chg="add mod">
          <ac:chgData name="범수 김" userId="863329ffd88cf9fc" providerId="LiveId" clId="{A487ED16-A9BF-4F2B-B68A-734AFD302FF1}" dt="2023-10-27T06:00:44.864" v="1738" actId="14100"/>
          <ac:spMkLst>
            <pc:docMk/>
            <pc:sldMk cId="2777009070" sldId="368"/>
            <ac:spMk id="22" creationId="{7C1E31BF-8B29-5F4F-AD5C-2B2A8C33BA0E}"/>
          </ac:spMkLst>
        </pc:spChg>
        <pc:spChg chg="add mod">
          <ac:chgData name="범수 김" userId="863329ffd88cf9fc" providerId="LiveId" clId="{A487ED16-A9BF-4F2B-B68A-734AFD302FF1}" dt="2023-10-27T06:01:07.993" v="1748" actId="14100"/>
          <ac:spMkLst>
            <pc:docMk/>
            <pc:sldMk cId="2777009070" sldId="368"/>
            <ac:spMk id="27" creationId="{D7AEA98C-C3C2-8BF3-67FB-67DD31362B67}"/>
          </ac:spMkLst>
        </pc:spChg>
        <pc:grpChg chg="add del mod">
          <ac:chgData name="범수 김" userId="863329ffd88cf9fc" providerId="LiveId" clId="{A487ED16-A9BF-4F2B-B68A-734AFD302FF1}" dt="2023-10-27T05:59:25.989" v="1633" actId="478"/>
          <ac:grpSpMkLst>
            <pc:docMk/>
            <pc:sldMk cId="2777009070" sldId="368"/>
            <ac:grpSpMk id="8" creationId="{954BD84C-3993-FCA0-2350-7D060DE0814F}"/>
          </ac:grpSpMkLst>
        </pc:grpChg>
        <pc:grpChg chg="add mod">
          <ac:chgData name="범수 김" userId="863329ffd88cf9fc" providerId="LiveId" clId="{A487ED16-A9BF-4F2B-B68A-734AFD302FF1}" dt="2023-10-27T06:00:28.990" v="1727" actId="164"/>
          <ac:grpSpMkLst>
            <pc:docMk/>
            <pc:sldMk cId="2777009070" sldId="368"/>
            <ac:grpSpMk id="18" creationId="{DC0A291D-E1C9-6ECA-9B91-D0FAB0310130}"/>
          </ac:grpSpMkLst>
        </pc:grpChg>
        <pc:picChg chg="add del mod">
          <ac:chgData name="범수 김" userId="863329ffd88cf9fc" providerId="LiveId" clId="{A487ED16-A9BF-4F2B-B68A-734AFD302FF1}" dt="2023-10-27T05:58:16.869" v="1564" actId="478"/>
          <ac:picMkLst>
            <pc:docMk/>
            <pc:sldMk cId="2777009070" sldId="368"/>
            <ac:picMk id="4" creationId="{DF115B82-28FC-2516-AD18-741F438DE32E}"/>
          </ac:picMkLst>
        </pc:picChg>
        <pc:picChg chg="add mod">
          <ac:chgData name="범수 김" userId="863329ffd88cf9fc" providerId="LiveId" clId="{A487ED16-A9BF-4F2B-B68A-734AFD302FF1}" dt="2023-10-27T05:58:47.096" v="1576" actId="164"/>
          <ac:picMkLst>
            <pc:docMk/>
            <pc:sldMk cId="2777009070" sldId="368"/>
            <ac:picMk id="6" creationId="{F20B8C69-B059-CCD2-93C6-134EA06905E5}"/>
          </ac:picMkLst>
        </pc:picChg>
        <pc:picChg chg="add del mod">
          <ac:chgData name="범수 김" userId="863329ffd88cf9fc" providerId="LiveId" clId="{A487ED16-A9BF-4F2B-B68A-734AFD302FF1}" dt="2023-10-27T06:00:32.843" v="1732" actId="1076"/>
          <ac:picMkLst>
            <pc:docMk/>
            <pc:sldMk cId="2777009070" sldId="368"/>
            <ac:picMk id="11" creationId="{A9F790FB-F700-BEFC-3B9F-0459DDAFA211}"/>
          </ac:picMkLst>
        </pc:picChg>
        <pc:picChg chg="add mod">
          <ac:chgData name="범수 김" userId="863329ffd88cf9fc" providerId="LiveId" clId="{A487ED16-A9BF-4F2B-B68A-734AFD302FF1}" dt="2023-10-27T06:00:11.504" v="1717" actId="208"/>
          <ac:picMkLst>
            <pc:docMk/>
            <pc:sldMk cId="2777009070" sldId="368"/>
            <ac:picMk id="13" creationId="{27B034D6-D057-39AD-8F2A-CF0F4B46D69A}"/>
          </ac:picMkLst>
        </pc:picChg>
        <pc:picChg chg="add mod">
          <ac:chgData name="범수 김" userId="863329ffd88cf9fc" providerId="LiveId" clId="{A487ED16-A9BF-4F2B-B68A-734AFD302FF1}" dt="2023-10-27T06:00:20.914" v="1722" actId="571"/>
          <ac:picMkLst>
            <pc:docMk/>
            <pc:sldMk cId="2777009070" sldId="368"/>
            <ac:picMk id="15" creationId="{CEAB6ADD-1E17-5C89-C7A2-ECC2FFC66F92}"/>
          </ac:picMkLst>
        </pc:picChg>
        <pc:picChg chg="add del mod">
          <ac:chgData name="범수 김" userId="863329ffd88cf9fc" providerId="LiveId" clId="{A487ED16-A9BF-4F2B-B68A-734AFD302FF1}" dt="2023-10-27T06:00:32.053" v="1731"/>
          <ac:picMkLst>
            <pc:docMk/>
            <pc:sldMk cId="2777009070" sldId="368"/>
            <ac:picMk id="19" creationId="{9EFF16CE-0A93-A7AA-1637-64794098DF54}"/>
          </ac:picMkLst>
        </pc:picChg>
        <pc:picChg chg="add mod">
          <ac:chgData name="범수 김" userId="863329ffd88cf9fc" providerId="LiveId" clId="{A487ED16-A9BF-4F2B-B68A-734AFD302FF1}" dt="2023-10-27T06:00:58.955" v="1743" actId="208"/>
          <ac:picMkLst>
            <pc:docMk/>
            <pc:sldMk cId="2777009070" sldId="368"/>
            <ac:picMk id="24" creationId="{B7FA4497-9048-8829-9FAA-CD4DF21CD745}"/>
          </ac:picMkLst>
        </pc:picChg>
        <pc:picChg chg="add del">
          <ac:chgData name="범수 김" userId="863329ffd88cf9fc" providerId="LiveId" clId="{A487ED16-A9BF-4F2B-B68A-734AFD302FF1}" dt="2023-10-27T06:01:01.322" v="1745" actId="22"/>
          <ac:picMkLst>
            <pc:docMk/>
            <pc:sldMk cId="2777009070" sldId="368"/>
            <ac:picMk id="26" creationId="{4C17141D-C494-4FD5-4D9A-AC391C178EB8}"/>
          </ac:picMkLst>
        </pc:picChg>
      </pc:sldChg>
      <pc:sldChg chg="modSp add mod ord">
        <pc:chgData name="범수 김" userId="863329ffd88cf9fc" providerId="LiveId" clId="{A487ED16-A9BF-4F2B-B68A-734AFD302FF1}" dt="2023-10-27T05:57:43.157" v="1556"/>
        <pc:sldMkLst>
          <pc:docMk/>
          <pc:sldMk cId="1628925148" sldId="369"/>
        </pc:sldMkLst>
        <pc:spChg chg="mod">
          <ac:chgData name="범수 김" userId="863329ffd88cf9fc" providerId="LiveId" clId="{A487ED16-A9BF-4F2B-B68A-734AFD302FF1}" dt="2023-10-27T05:57:34.459" v="1554" actId="20577"/>
          <ac:spMkLst>
            <pc:docMk/>
            <pc:sldMk cId="1628925148" sldId="369"/>
            <ac:spMk id="2" creationId="{85D9BF1B-676D-3FD9-E525-5F4F627A4658}"/>
          </ac:spMkLst>
        </pc:spChg>
      </pc:sldChg>
      <pc:sldChg chg="addSp delSp modSp add mod">
        <pc:chgData name="범수 김" userId="863329ffd88cf9fc" providerId="LiveId" clId="{A487ED16-A9BF-4F2B-B68A-734AFD302FF1}" dt="2023-10-27T06:02:11.631" v="2054"/>
        <pc:sldMkLst>
          <pc:docMk/>
          <pc:sldMk cId="3928970007" sldId="370"/>
        </pc:sldMkLst>
        <pc:spChg chg="add mod">
          <ac:chgData name="범수 김" userId="863329ffd88cf9fc" providerId="LiveId" clId="{A487ED16-A9BF-4F2B-B68A-734AFD302FF1}" dt="2023-10-27T06:02:11.631" v="2054"/>
          <ac:spMkLst>
            <pc:docMk/>
            <pc:sldMk cId="3928970007" sldId="370"/>
            <ac:spMk id="2" creationId="{E53F7910-2B70-4588-2186-CDB694967B64}"/>
          </ac:spMkLst>
        </pc:spChg>
        <pc:picChg chg="mod">
          <ac:chgData name="범수 김" userId="863329ffd88cf9fc" providerId="LiveId" clId="{A487ED16-A9BF-4F2B-B68A-734AFD302FF1}" dt="2023-10-27T06:02:01.612" v="1980" actId="208"/>
          <ac:picMkLst>
            <pc:docMk/>
            <pc:sldMk cId="3928970007" sldId="370"/>
            <ac:picMk id="4" creationId="{DF115B82-28FC-2516-AD18-741F438DE32E}"/>
          </ac:picMkLst>
        </pc:picChg>
        <pc:picChg chg="del mod">
          <ac:chgData name="범수 김" userId="863329ffd88cf9fc" providerId="LiveId" clId="{A487ED16-A9BF-4F2B-B68A-734AFD302FF1}" dt="2023-10-27T05:58:18.082" v="1566" actId="478"/>
          <ac:picMkLst>
            <pc:docMk/>
            <pc:sldMk cId="3928970007" sldId="370"/>
            <ac:picMk id="6" creationId="{F20B8C69-B059-CCD2-93C6-134EA06905E5}"/>
          </ac:picMkLst>
        </pc:picChg>
      </pc:sldChg>
      <pc:sldChg chg="delSp modSp add mod">
        <pc:chgData name="범수 김" userId="863329ffd88cf9fc" providerId="LiveId" clId="{A487ED16-A9BF-4F2B-B68A-734AFD302FF1}" dt="2023-10-27T06:01:57.954" v="1978" actId="20577"/>
        <pc:sldMkLst>
          <pc:docMk/>
          <pc:sldMk cId="4008240098" sldId="371"/>
        </pc:sldMkLst>
        <pc:spChg chg="mod">
          <ac:chgData name="범수 김" userId="863329ffd88cf9fc" providerId="LiveId" clId="{A487ED16-A9BF-4F2B-B68A-734AFD302FF1}" dt="2023-10-27T06:01:57.954" v="1978" actId="20577"/>
          <ac:spMkLst>
            <pc:docMk/>
            <pc:sldMk cId="4008240098" sldId="371"/>
            <ac:spMk id="9" creationId="{981C6F74-458C-AB92-196E-BFE8801912BC}"/>
          </ac:spMkLst>
        </pc:spChg>
        <pc:picChg chg="del mod">
          <ac:chgData name="범수 김" userId="863329ffd88cf9fc" providerId="LiveId" clId="{A487ED16-A9BF-4F2B-B68A-734AFD302FF1}" dt="2023-10-27T06:01:44.480" v="1913" actId="478"/>
          <ac:picMkLst>
            <pc:docMk/>
            <pc:sldMk cId="4008240098" sldId="371"/>
            <ac:picMk id="11" creationId="{A9F790FB-F700-BEFC-3B9F-0459DDAFA211}"/>
          </ac:picMkLst>
        </pc:picChg>
      </pc:sldChg>
      <pc:sldChg chg="addSp modSp add mod">
        <pc:chgData name="범수 김" userId="863329ffd88cf9fc" providerId="LiveId" clId="{A487ED16-A9BF-4F2B-B68A-734AFD302FF1}" dt="2023-10-27T06:02:43.876" v="2139" actId="5793"/>
        <pc:sldMkLst>
          <pc:docMk/>
          <pc:sldMk cId="2612390251" sldId="372"/>
        </pc:sldMkLst>
        <pc:spChg chg="mod">
          <ac:chgData name="범수 김" userId="863329ffd88cf9fc" providerId="LiveId" clId="{A487ED16-A9BF-4F2B-B68A-734AFD302FF1}" dt="2023-10-27T06:02:43.876" v="2139" actId="5793"/>
          <ac:spMkLst>
            <pc:docMk/>
            <pc:sldMk cId="2612390251" sldId="372"/>
            <ac:spMk id="2" creationId="{E53F7910-2B70-4588-2186-CDB694967B64}"/>
          </ac:spMkLst>
        </pc:spChg>
        <pc:spChg chg="add mod">
          <ac:chgData name="범수 김" userId="863329ffd88cf9fc" providerId="LiveId" clId="{A487ED16-A9BF-4F2B-B68A-734AFD302FF1}" dt="2023-10-27T06:02:25.361" v="2060" actId="164"/>
          <ac:spMkLst>
            <pc:docMk/>
            <pc:sldMk cId="2612390251" sldId="372"/>
            <ac:spMk id="3" creationId="{FB6FA362-EA72-970E-F249-BEE81BF8BB7E}"/>
          </ac:spMkLst>
        </pc:spChg>
        <pc:grpChg chg="add mod">
          <ac:chgData name="범수 김" userId="863329ffd88cf9fc" providerId="LiveId" clId="{A487ED16-A9BF-4F2B-B68A-734AFD302FF1}" dt="2023-10-27T06:02:25.361" v="2060" actId="164"/>
          <ac:grpSpMkLst>
            <pc:docMk/>
            <pc:sldMk cId="2612390251" sldId="372"/>
            <ac:grpSpMk id="5" creationId="{4C21CE27-24F7-6545-9D7A-6601B84447D6}"/>
          </ac:grpSpMkLst>
        </pc:grpChg>
        <pc:picChg chg="mod">
          <ac:chgData name="범수 김" userId="863329ffd88cf9fc" providerId="LiveId" clId="{A487ED16-A9BF-4F2B-B68A-734AFD302FF1}" dt="2023-10-27T06:02:25.361" v="2060" actId="164"/>
          <ac:picMkLst>
            <pc:docMk/>
            <pc:sldMk cId="2612390251" sldId="372"/>
            <ac:picMk id="4" creationId="{DF115B82-28FC-2516-AD18-741F438DE32E}"/>
          </ac:picMkLst>
        </pc:picChg>
      </pc:sldChg>
      <pc:sldChg chg="modSp add mod">
        <pc:chgData name="범수 김" userId="863329ffd88cf9fc" providerId="LiveId" clId="{A487ED16-A9BF-4F2B-B68A-734AFD302FF1}" dt="2023-10-27T06:03:07.434" v="2200"/>
        <pc:sldMkLst>
          <pc:docMk/>
          <pc:sldMk cId="2276075964" sldId="373"/>
        </pc:sldMkLst>
        <pc:spChg chg="mod">
          <ac:chgData name="범수 김" userId="863329ffd88cf9fc" providerId="LiveId" clId="{A487ED16-A9BF-4F2B-B68A-734AFD302FF1}" dt="2023-10-27T06:03:07.434" v="2200"/>
          <ac:spMkLst>
            <pc:docMk/>
            <pc:sldMk cId="2276075964" sldId="373"/>
            <ac:spMk id="2" creationId="{E53F7910-2B70-4588-2186-CDB694967B64}"/>
          </ac:spMkLst>
        </pc:spChg>
        <pc:spChg chg="mod">
          <ac:chgData name="범수 김" userId="863329ffd88cf9fc" providerId="LiveId" clId="{A487ED16-A9BF-4F2B-B68A-734AFD302FF1}" dt="2023-10-27T06:02:51.505" v="2142" actId="14100"/>
          <ac:spMkLst>
            <pc:docMk/>
            <pc:sldMk cId="2276075964" sldId="373"/>
            <ac:spMk id="3" creationId="{FB6FA362-EA72-970E-F249-BEE81BF8BB7E}"/>
          </ac:spMkLst>
        </pc:spChg>
      </pc:sldChg>
      <pc:sldChg chg="modSp add mod">
        <pc:chgData name="범수 김" userId="863329ffd88cf9fc" providerId="LiveId" clId="{A487ED16-A9BF-4F2B-B68A-734AFD302FF1}" dt="2023-10-27T06:04:29.426" v="2381"/>
        <pc:sldMkLst>
          <pc:docMk/>
          <pc:sldMk cId="792413118" sldId="374"/>
        </pc:sldMkLst>
        <pc:spChg chg="mod">
          <ac:chgData name="범수 김" userId="863329ffd88cf9fc" providerId="LiveId" clId="{A487ED16-A9BF-4F2B-B68A-734AFD302FF1}" dt="2023-10-27T06:04:29.426" v="2381"/>
          <ac:spMkLst>
            <pc:docMk/>
            <pc:sldMk cId="792413118" sldId="374"/>
            <ac:spMk id="2" creationId="{E53F7910-2B70-4588-2186-CDB694967B64}"/>
          </ac:spMkLst>
        </pc:spChg>
        <pc:spChg chg="mod">
          <ac:chgData name="범수 김" userId="863329ffd88cf9fc" providerId="LiveId" clId="{A487ED16-A9BF-4F2B-B68A-734AFD302FF1}" dt="2023-10-27T06:04:26.474" v="2360" actId="14100"/>
          <ac:spMkLst>
            <pc:docMk/>
            <pc:sldMk cId="792413118" sldId="374"/>
            <ac:spMk id="3" creationId="{FB6FA362-EA72-970E-F249-BEE81BF8BB7E}"/>
          </ac:spMkLst>
        </pc:spChg>
        <pc:picChg chg="mod">
          <ac:chgData name="범수 김" userId="863329ffd88cf9fc" providerId="LiveId" clId="{A487ED16-A9BF-4F2B-B68A-734AFD302FF1}" dt="2023-10-27T06:03:11.991" v="2202" actId="1076"/>
          <ac:picMkLst>
            <pc:docMk/>
            <pc:sldMk cId="792413118" sldId="374"/>
            <ac:picMk id="4" creationId="{DF115B82-28FC-2516-AD18-741F438DE32E}"/>
          </ac:picMkLst>
        </pc:picChg>
      </pc:sldChg>
      <pc:sldChg chg="addSp modSp add mod ord">
        <pc:chgData name="범수 김" userId="863329ffd88cf9fc" providerId="LiveId" clId="{A487ED16-A9BF-4F2B-B68A-734AFD302FF1}" dt="2023-10-29T06:17:08.397" v="6549" actId="5793"/>
        <pc:sldMkLst>
          <pc:docMk/>
          <pc:sldMk cId="412119454" sldId="375"/>
        </pc:sldMkLst>
        <pc:spChg chg="mod">
          <ac:chgData name="범수 김" userId="863329ffd88cf9fc" providerId="LiveId" clId="{A487ED16-A9BF-4F2B-B68A-734AFD302FF1}" dt="2023-10-29T06:17:08.397" v="6549" actId="5793"/>
          <ac:spMkLst>
            <pc:docMk/>
            <pc:sldMk cId="412119454" sldId="375"/>
            <ac:spMk id="2" creationId="{E53F7910-2B70-4588-2186-CDB694967B64}"/>
          </ac:spMkLst>
        </pc:spChg>
        <pc:spChg chg="add mod">
          <ac:chgData name="범수 김" userId="863329ffd88cf9fc" providerId="LiveId" clId="{A487ED16-A9BF-4F2B-B68A-734AFD302FF1}" dt="2023-10-27T06:04:15.292" v="2356" actId="14100"/>
          <ac:spMkLst>
            <pc:docMk/>
            <pc:sldMk cId="412119454" sldId="375"/>
            <ac:spMk id="6" creationId="{BE01A546-F15D-D8EF-0987-B8F2EB2DA521}"/>
          </ac:spMkLst>
        </pc:spChg>
      </pc:sldChg>
      <pc:sldChg chg="modSp add mod">
        <pc:chgData name="범수 김" userId="863329ffd88cf9fc" providerId="LiveId" clId="{A487ED16-A9BF-4F2B-B68A-734AFD302FF1}" dt="2023-10-27T06:04:52.573" v="2427"/>
        <pc:sldMkLst>
          <pc:docMk/>
          <pc:sldMk cId="1070311096" sldId="376"/>
        </pc:sldMkLst>
        <pc:spChg chg="mod">
          <ac:chgData name="범수 김" userId="863329ffd88cf9fc" providerId="LiveId" clId="{A487ED16-A9BF-4F2B-B68A-734AFD302FF1}" dt="2023-10-27T06:04:52.573" v="2427"/>
          <ac:spMkLst>
            <pc:docMk/>
            <pc:sldMk cId="1070311096" sldId="376"/>
            <ac:spMk id="2" creationId="{E53F7910-2B70-4588-2186-CDB694967B64}"/>
          </ac:spMkLst>
        </pc:spChg>
        <pc:spChg chg="mod">
          <ac:chgData name="범수 김" userId="863329ffd88cf9fc" providerId="LiveId" clId="{A487ED16-A9BF-4F2B-B68A-734AFD302FF1}" dt="2023-10-27T06:04:36.891" v="2385" actId="14100"/>
          <ac:spMkLst>
            <pc:docMk/>
            <pc:sldMk cId="1070311096" sldId="376"/>
            <ac:spMk id="3" creationId="{FB6FA362-EA72-970E-F249-BEE81BF8BB7E}"/>
          </ac:spMkLst>
        </pc:spChg>
        <pc:picChg chg="mod">
          <ac:chgData name="범수 김" userId="863329ffd88cf9fc" providerId="LiveId" clId="{A487ED16-A9BF-4F2B-B68A-734AFD302FF1}" dt="2023-10-27T06:04:33.228" v="2383" actId="1076"/>
          <ac:picMkLst>
            <pc:docMk/>
            <pc:sldMk cId="1070311096" sldId="376"/>
            <ac:picMk id="4" creationId="{DF115B82-28FC-2516-AD18-741F438DE32E}"/>
          </ac:picMkLst>
        </pc:picChg>
      </pc:sldChg>
      <pc:sldChg chg="modSp add mod ord">
        <pc:chgData name="범수 김" userId="863329ffd88cf9fc" providerId="LiveId" clId="{A487ED16-A9BF-4F2B-B68A-734AFD302FF1}" dt="2023-10-28T00:24:26.440" v="4483" actId="20577"/>
        <pc:sldMkLst>
          <pc:docMk/>
          <pc:sldMk cId="2743630522" sldId="377"/>
        </pc:sldMkLst>
        <pc:spChg chg="mod">
          <ac:chgData name="범수 김" userId="863329ffd88cf9fc" providerId="LiveId" clId="{A487ED16-A9BF-4F2B-B68A-734AFD302FF1}" dt="2023-10-28T00:24:26.440" v="4483" actId="20577"/>
          <ac:spMkLst>
            <pc:docMk/>
            <pc:sldMk cId="2743630522" sldId="377"/>
            <ac:spMk id="4" creationId="{80B45E79-E960-C58B-8A75-8BA01D342F62}"/>
          </ac:spMkLst>
        </pc:spChg>
      </pc:sldChg>
      <pc:sldChg chg="add">
        <pc:chgData name="범수 김" userId="863329ffd88cf9fc" providerId="LiveId" clId="{A487ED16-A9BF-4F2B-B68A-734AFD302FF1}" dt="2023-10-27T06:47:52.381" v="2792"/>
        <pc:sldMkLst>
          <pc:docMk/>
          <pc:sldMk cId="697656642" sldId="378"/>
        </pc:sldMkLst>
      </pc:sldChg>
      <pc:sldChg chg="addSp delSp modSp add del mod">
        <pc:chgData name="범수 김" userId="863329ffd88cf9fc" providerId="LiveId" clId="{A487ED16-A9BF-4F2B-B68A-734AFD302FF1}" dt="2023-10-28T00:28:55.198" v="5114" actId="47"/>
        <pc:sldMkLst>
          <pc:docMk/>
          <pc:sldMk cId="3073766641" sldId="379"/>
        </pc:sldMkLst>
        <pc:spChg chg="del">
          <ac:chgData name="범수 김" userId="863329ffd88cf9fc" providerId="LiveId" clId="{A487ED16-A9BF-4F2B-B68A-734AFD302FF1}" dt="2023-10-27T06:48:19.198" v="2800" actId="478"/>
          <ac:spMkLst>
            <pc:docMk/>
            <pc:sldMk cId="3073766641" sldId="379"/>
            <ac:spMk id="2" creationId="{E53F7910-2B70-4588-2186-CDB694967B64}"/>
          </ac:spMkLst>
        </pc:spChg>
        <pc:spChg chg="add del mod">
          <ac:chgData name="범수 김" userId="863329ffd88cf9fc" providerId="LiveId" clId="{A487ED16-A9BF-4F2B-B68A-734AFD302FF1}" dt="2023-10-28T00:28:45.429" v="5107"/>
          <ac:spMkLst>
            <pc:docMk/>
            <pc:sldMk cId="3073766641" sldId="379"/>
            <ac:spMk id="6" creationId="{A7F8E0B4-EA2D-891A-3159-D7C72074A7F2}"/>
          </ac:spMkLst>
        </pc:spChg>
        <pc:grpChg chg="del">
          <ac:chgData name="범수 김" userId="863329ffd88cf9fc" providerId="LiveId" clId="{A487ED16-A9BF-4F2B-B68A-734AFD302FF1}" dt="2023-10-27T06:48:17.737" v="2799" actId="478"/>
          <ac:grpSpMkLst>
            <pc:docMk/>
            <pc:sldMk cId="3073766641" sldId="379"/>
            <ac:grpSpMk id="5" creationId="{4C21CE27-24F7-6545-9D7A-6601B84447D6}"/>
          </ac:grpSpMkLst>
        </pc:grpChg>
        <pc:picChg chg="add mod">
          <ac:chgData name="범수 김" userId="863329ffd88cf9fc" providerId="LiveId" clId="{A487ED16-A9BF-4F2B-B68A-734AFD302FF1}" dt="2023-10-27T06:49:07.943" v="2897" actId="208"/>
          <ac:picMkLst>
            <pc:docMk/>
            <pc:sldMk cId="3073766641" sldId="379"/>
            <ac:picMk id="8" creationId="{3A67CD74-ED2B-1702-93A0-2D7FB70583E8}"/>
          </ac:picMkLst>
        </pc:picChg>
        <pc:picChg chg="add mod">
          <ac:chgData name="범수 김" userId="863329ffd88cf9fc" providerId="LiveId" clId="{A487ED16-A9BF-4F2B-B68A-734AFD302FF1}" dt="2023-10-27T06:49:46.817" v="3027" actId="208"/>
          <ac:picMkLst>
            <pc:docMk/>
            <pc:sldMk cId="3073766641" sldId="379"/>
            <ac:picMk id="10" creationId="{46C234D4-181D-3F22-04A2-A5856E8E4815}"/>
          </ac:picMkLst>
        </pc:picChg>
      </pc:sldChg>
      <pc:sldChg chg="addSp modSp add mod">
        <pc:chgData name="범수 김" userId="863329ffd88cf9fc" providerId="LiveId" clId="{A487ED16-A9BF-4F2B-B68A-734AFD302FF1}" dt="2023-10-28T00:28:53.672" v="5113" actId="1076"/>
        <pc:sldMkLst>
          <pc:docMk/>
          <pc:sldMk cId="1254398491" sldId="380"/>
        </pc:sldMkLst>
        <pc:spChg chg="mod">
          <ac:chgData name="범수 김" userId="863329ffd88cf9fc" providerId="LiveId" clId="{A487ED16-A9BF-4F2B-B68A-734AFD302FF1}" dt="2023-10-28T00:28:49.808" v="5112" actId="6549"/>
          <ac:spMkLst>
            <pc:docMk/>
            <pc:sldMk cId="1254398491" sldId="380"/>
            <ac:spMk id="6" creationId="{A7F8E0B4-EA2D-891A-3159-D7C72074A7F2}"/>
          </ac:spMkLst>
        </pc:spChg>
        <pc:grpChg chg="add mod">
          <ac:chgData name="범수 김" userId="863329ffd88cf9fc" providerId="LiveId" clId="{A487ED16-A9BF-4F2B-B68A-734AFD302FF1}" dt="2023-10-28T00:28:53.672" v="5113" actId="1076"/>
          <ac:grpSpMkLst>
            <pc:docMk/>
            <pc:sldMk cId="1254398491" sldId="380"/>
            <ac:grpSpMk id="4" creationId="{2B873F5A-3D65-A0EC-B662-889BE4998EA2}"/>
          </ac:grpSpMkLst>
        </pc:grpChg>
        <pc:picChg chg="add mod">
          <ac:chgData name="범수 김" userId="863329ffd88cf9fc" providerId="LiveId" clId="{A487ED16-A9BF-4F2B-B68A-734AFD302FF1}" dt="2023-10-27T06:51:00.974" v="3140" actId="164"/>
          <ac:picMkLst>
            <pc:docMk/>
            <pc:sldMk cId="1254398491" sldId="380"/>
            <ac:picMk id="3" creationId="{A2272643-69AA-F7C6-4224-FEACEA5FA68F}"/>
          </ac:picMkLst>
        </pc:picChg>
        <pc:picChg chg="add mod">
          <ac:chgData name="범수 김" userId="863329ffd88cf9fc" providerId="LiveId" clId="{A487ED16-A9BF-4F2B-B68A-734AFD302FF1}" dt="2023-10-27T06:51:41.492" v="3268" actId="208"/>
          <ac:picMkLst>
            <pc:docMk/>
            <pc:sldMk cId="1254398491" sldId="380"/>
            <ac:picMk id="7" creationId="{B9AC4D0D-DFA5-29D8-6ABD-B40FB901B1BC}"/>
          </ac:picMkLst>
        </pc:picChg>
        <pc:picChg chg="mod">
          <ac:chgData name="범수 김" userId="863329ffd88cf9fc" providerId="LiveId" clId="{A487ED16-A9BF-4F2B-B68A-734AFD302FF1}" dt="2023-10-27T06:51:00.974" v="3140" actId="164"/>
          <ac:picMkLst>
            <pc:docMk/>
            <pc:sldMk cId="1254398491" sldId="380"/>
            <ac:picMk id="8" creationId="{3A67CD74-ED2B-1702-93A0-2D7FB70583E8}"/>
          </ac:picMkLst>
        </pc:picChg>
        <pc:picChg chg="mod">
          <ac:chgData name="범수 김" userId="863329ffd88cf9fc" providerId="LiveId" clId="{A487ED16-A9BF-4F2B-B68A-734AFD302FF1}" dt="2023-10-27T06:51:00.974" v="3140" actId="164"/>
          <ac:picMkLst>
            <pc:docMk/>
            <pc:sldMk cId="1254398491" sldId="380"/>
            <ac:picMk id="10" creationId="{46C234D4-181D-3F22-04A2-A5856E8E4815}"/>
          </ac:picMkLst>
        </pc:picChg>
      </pc:sldChg>
      <pc:sldChg chg="addSp delSp modSp add mod">
        <pc:chgData name="범수 김" userId="863329ffd88cf9fc" providerId="LiveId" clId="{A487ED16-A9BF-4F2B-B68A-734AFD302FF1}" dt="2023-10-28T00:29:07.063" v="5116" actId="5793"/>
        <pc:sldMkLst>
          <pc:docMk/>
          <pc:sldMk cId="1526050238" sldId="381"/>
        </pc:sldMkLst>
        <pc:spChg chg="add mod">
          <ac:chgData name="범수 김" userId="863329ffd88cf9fc" providerId="LiveId" clId="{A487ED16-A9BF-4F2B-B68A-734AFD302FF1}" dt="2023-10-27T06:53:44.212" v="3401" actId="164"/>
          <ac:spMkLst>
            <pc:docMk/>
            <pc:sldMk cId="1526050238" sldId="381"/>
            <ac:spMk id="2" creationId="{EFE10626-290B-56EF-28AE-1BAFA5175AFE}"/>
          </ac:spMkLst>
        </pc:spChg>
        <pc:spChg chg="mod">
          <ac:chgData name="범수 김" userId="863329ffd88cf9fc" providerId="LiveId" clId="{A487ED16-A9BF-4F2B-B68A-734AFD302FF1}" dt="2023-10-28T00:29:07.063" v="5116" actId="5793"/>
          <ac:spMkLst>
            <pc:docMk/>
            <pc:sldMk cId="1526050238" sldId="381"/>
            <ac:spMk id="6" creationId="{A7F8E0B4-EA2D-891A-3159-D7C72074A7F2}"/>
          </ac:spMkLst>
        </pc:spChg>
        <pc:spChg chg="add mod">
          <ac:chgData name="범수 김" userId="863329ffd88cf9fc" providerId="LiveId" clId="{A487ED16-A9BF-4F2B-B68A-734AFD302FF1}" dt="2023-10-27T06:53:44.212" v="3401" actId="164"/>
          <ac:spMkLst>
            <pc:docMk/>
            <pc:sldMk cId="1526050238" sldId="381"/>
            <ac:spMk id="7" creationId="{10A9E5CE-A373-44C2-30CF-F0522441B450}"/>
          </ac:spMkLst>
        </pc:spChg>
        <pc:spChg chg="add mod">
          <ac:chgData name="범수 김" userId="863329ffd88cf9fc" providerId="LiveId" clId="{A487ED16-A9BF-4F2B-B68A-734AFD302FF1}" dt="2023-10-27T06:53:44.212" v="3401" actId="164"/>
          <ac:spMkLst>
            <pc:docMk/>
            <pc:sldMk cId="1526050238" sldId="381"/>
            <ac:spMk id="9" creationId="{426445B1-FD88-75DF-3CFD-F0A3CD1D134F}"/>
          </ac:spMkLst>
        </pc:spChg>
        <pc:spChg chg="add mod">
          <ac:chgData name="범수 김" userId="863329ffd88cf9fc" providerId="LiveId" clId="{A487ED16-A9BF-4F2B-B68A-734AFD302FF1}" dt="2023-10-27T06:53:44.212" v="3401" actId="164"/>
          <ac:spMkLst>
            <pc:docMk/>
            <pc:sldMk cId="1526050238" sldId="381"/>
            <ac:spMk id="11" creationId="{30F3EDC6-8537-E81B-82B8-64F9F2881422}"/>
          </ac:spMkLst>
        </pc:spChg>
        <pc:spChg chg="add del mod">
          <ac:chgData name="범수 김" userId="863329ffd88cf9fc" providerId="LiveId" clId="{A487ED16-A9BF-4F2B-B68A-734AFD302FF1}" dt="2023-10-27T06:53:36.946" v="3399"/>
          <ac:spMkLst>
            <pc:docMk/>
            <pc:sldMk cId="1526050238" sldId="381"/>
            <ac:spMk id="12" creationId="{E74255AF-BB03-469D-BEC6-5EBD985355BF}"/>
          </ac:spMkLst>
        </pc:spChg>
        <pc:grpChg chg="add mod">
          <ac:chgData name="범수 김" userId="863329ffd88cf9fc" providerId="LiveId" clId="{A487ED16-A9BF-4F2B-B68A-734AFD302FF1}" dt="2023-10-27T06:53:45.413" v="3402" actId="1076"/>
          <ac:grpSpMkLst>
            <pc:docMk/>
            <pc:sldMk cId="1526050238" sldId="381"/>
            <ac:grpSpMk id="13" creationId="{8A0AF0B2-5C14-4F5D-CF5C-1E80BA3FF1AC}"/>
          </ac:grpSpMkLst>
        </pc:grpChg>
        <pc:picChg chg="mod">
          <ac:chgData name="범수 김" userId="863329ffd88cf9fc" providerId="LiveId" clId="{A487ED16-A9BF-4F2B-B68A-734AFD302FF1}" dt="2023-10-27T06:53:44.212" v="3401" actId="164"/>
          <ac:picMkLst>
            <pc:docMk/>
            <pc:sldMk cId="1526050238" sldId="381"/>
            <ac:picMk id="3" creationId="{A2272643-69AA-F7C6-4224-FEACEA5FA68F}"/>
          </ac:picMkLst>
        </pc:picChg>
        <pc:picChg chg="add mod">
          <ac:chgData name="범수 김" userId="863329ffd88cf9fc" providerId="LiveId" clId="{A487ED16-A9BF-4F2B-B68A-734AFD302FF1}" dt="2023-10-27T06:53:44.212" v="3401" actId="164"/>
          <ac:picMkLst>
            <pc:docMk/>
            <pc:sldMk cId="1526050238" sldId="381"/>
            <ac:picMk id="5" creationId="{E1EBF8BC-87A9-907D-CE01-AF4422398D44}"/>
          </ac:picMkLst>
        </pc:picChg>
        <pc:picChg chg="del">
          <ac:chgData name="범수 김" userId="863329ffd88cf9fc" providerId="LiveId" clId="{A487ED16-A9BF-4F2B-B68A-734AFD302FF1}" dt="2023-10-27T06:50:41.284" v="3136" actId="478"/>
          <ac:picMkLst>
            <pc:docMk/>
            <pc:sldMk cId="1526050238" sldId="381"/>
            <ac:picMk id="8" creationId="{3A67CD74-ED2B-1702-93A0-2D7FB70583E8}"/>
          </ac:picMkLst>
        </pc:picChg>
        <pc:picChg chg="del">
          <ac:chgData name="범수 김" userId="863329ffd88cf9fc" providerId="LiveId" clId="{A487ED16-A9BF-4F2B-B68A-734AFD302FF1}" dt="2023-10-27T06:50:41.533" v="3137" actId="478"/>
          <ac:picMkLst>
            <pc:docMk/>
            <pc:sldMk cId="1526050238" sldId="381"/>
            <ac:picMk id="10" creationId="{46C234D4-181D-3F22-04A2-A5856E8E4815}"/>
          </ac:picMkLst>
        </pc:picChg>
      </pc:sldChg>
      <pc:sldChg chg="add">
        <pc:chgData name="범수 김" userId="863329ffd88cf9fc" providerId="LiveId" clId="{A487ED16-A9BF-4F2B-B68A-734AFD302FF1}" dt="2023-10-27T23:52:36.449" v="3490"/>
        <pc:sldMkLst>
          <pc:docMk/>
          <pc:sldMk cId="2929115933" sldId="382"/>
        </pc:sldMkLst>
      </pc:sldChg>
      <pc:sldChg chg="addSp delSp modSp add mod">
        <pc:chgData name="범수 김" userId="863329ffd88cf9fc" providerId="LiveId" clId="{A487ED16-A9BF-4F2B-B68A-734AFD302FF1}" dt="2023-10-28T00:38:04.390" v="5420" actId="20577"/>
        <pc:sldMkLst>
          <pc:docMk/>
          <pc:sldMk cId="2611596982" sldId="383"/>
        </pc:sldMkLst>
        <pc:spChg chg="mod">
          <ac:chgData name="범수 김" userId="863329ffd88cf9fc" providerId="LiveId" clId="{A487ED16-A9BF-4F2B-B68A-734AFD302FF1}" dt="2023-10-28T00:38:04.390" v="5420" actId="20577"/>
          <ac:spMkLst>
            <pc:docMk/>
            <pc:sldMk cId="2611596982" sldId="383"/>
            <ac:spMk id="6" creationId="{A7F8E0B4-EA2D-891A-3159-D7C72074A7F2}"/>
          </ac:spMkLst>
        </pc:spChg>
        <pc:grpChg chg="del">
          <ac:chgData name="범수 김" userId="863329ffd88cf9fc" providerId="LiveId" clId="{A487ED16-A9BF-4F2B-B68A-734AFD302FF1}" dt="2023-10-27T23:53:14.644" v="3549" actId="478"/>
          <ac:grpSpMkLst>
            <pc:docMk/>
            <pc:sldMk cId="2611596982" sldId="383"/>
            <ac:grpSpMk id="13" creationId="{8A0AF0B2-5C14-4F5D-CF5C-1E80BA3FF1AC}"/>
          </ac:grpSpMkLst>
        </pc:grpChg>
        <pc:picChg chg="add mod">
          <ac:chgData name="범수 김" userId="863329ffd88cf9fc" providerId="LiveId" clId="{A487ED16-A9BF-4F2B-B68A-734AFD302FF1}" dt="2023-10-28T00:15:13.156" v="4439" actId="1076"/>
          <ac:picMkLst>
            <pc:docMk/>
            <pc:sldMk cId="2611596982" sldId="383"/>
            <ac:picMk id="8" creationId="{2E9E720B-C2E0-B414-776B-0CE53E43FA76}"/>
          </ac:picMkLst>
        </pc:picChg>
      </pc:sldChg>
      <pc:sldChg chg="delSp modSp add mod">
        <pc:chgData name="범수 김" userId="863329ffd88cf9fc" providerId="LiveId" clId="{A487ED16-A9BF-4F2B-B68A-734AFD302FF1}" dt="2023-10-28T00:28:12.186" v="5071" actId="478"/>
        <pc:sldMkLst>
          <pc:docMk/>
          <pc:sldMk cId="173958376" sldId="384"/>
        </pc:sldMkLst>
        <pc:spChg chg="mod">
          <ac:chgData name="범수 김" userId="863329ffd88cf9fc" providerId="LiveId" clId="{A487ED16-A9BF-4F2B-B68A-734AFD302FF1}" dt="2023-10-28T00:28:11.068" v="5069" actId="20577"/>
          <ac:spMkLst>
            <pc:docMk/>
            <pc:sldMk cId="173958376" sldId="384"/>
            <ac:spMk id="6" creationId="{A7F8E0B4-EA2D-891A-3159-D7C72074A7F2}"/>
          </ac:spMkLst>
        </pc:spChg>
        <pc:picChg chg="del">
          <ac:chgData name="범수 김" userId="863329ffd88cf9fc" providerId="LiveId" clId="{A487ED16-A9BF-4F2B-B68A-734AFD302FF1}" dt="2023-10-28T00:28:11.959" v="5070" actId="478"/>
          <ac:picMkLst>
            <pc:docMk/>
            <pc:sldMk cId="173958376" sldId="384"/>
            <ac:picMk id="8" creationId="{3A67CD74-ED2B-1702-93A0-2D7FB70583E8}"/>
          </ac:picMkLst>
        </pc:picChg>
        <pc:picChg chg="del">
          <ac:chgData name="범수 김" userId="863329ffd88cf9fc" providerId="LiveId" clId="{A487ED16-A9BF-4F2B-B68A-734AFD302FF1}" dt="2023-10-28T00:28:12.186" v="5071" actId="478"/>
          <ac:picMkLst>
            <pc:docMk/>
            <pc:sldMk cId="173958376" sldId="384"/>
            <ac:picMk id="10" creationId="{46C234D4-181D-3F22-04A2-A5856E8E4815}"/>
          </ac:picMkLst>
        </pc:picChg>
      </pc:sldChg>
      <pc:sldChg chg="addSp delSp modSp add mod">
        <pc:chgData name="범수 김" userId="863329ffd88cf9fc" providerId="LiveId" clId="{A487ED16-A9BF-4F2B-B68A-734AFD302FF1}" dt="2023-10-28T00:34:15.180" v="5347" actId="20577"/>
        <pc:sldMkLst>
          <pc:docMk/>
          <pc:sldMk cId="4217752576" sldId="385"/>
        </pc:sldMkLst>
        <pc:spChg chg="mod">
          <ac:chgData name="범수 김" userId="863329ffd88cf9fc" providerId="LiveId" clId="{A487ED16-A9BF-4F2B-B68A-734AFD302FF1}" dt="2023-10-28T00:34:15.180" v="5347" actId="20577"/>
          <ac:spMkLst>
            <pc:docMk/>
            <pc:sldMk cId="4217752576" sldId="385"/>
            <ac:spMk id="6" creationId="{A7F8E0B4-EA2D-891A-3159-D7C72074A7F2}"/>
          </ac:spMkLst>
        </pc:spChg>
        <pc:grpChg chg="del">
          <ac:chgData name="범수 김" userId="863329ffd88cf9fc" providerId="LiveId" clId="{A487ED16-A9BF-4F2B-B68A-734AFD302FF1}" dt="2023-10-28T00:33:08.197" v="5118" actId="478"/>
          <ac:grpSpMkLst>
            <pc:docMk/>
            <pc:sldMk cId="4217752576" sldId="385"/>
            <ac:grpSpMk id="13" creationId="{8A0AF0B2-5C14-4F5D-CF5C-1E80BA3FF1AC}"/>
          </ac:grpSpMkLst>
        </pc:grpChg>
        <pc:picChg chg="add mod">
          <ac:chgData name="범수 김" userId="863329ffd88cf9fc" providerId="LiveId" clId="{A487ED16-A9BF-4F2B-B68A-734AFD302FF1}" dt="2023-10-28T00:33:43.497" v="5168" actId="208"/>
          <ac:picMkLst>
            <pc:docMk/>
            <pc:sldMk cId="4217752576" sldId="385"/>
            <ac:picMk id="8" creationId="{24EBF30B-1B19-B974-F1A8-939A1DC3D8B7}"/>
          </ac:picMkLst>
        </pc:picChg>
      </pc:sldChg>
      <pc:sldChg chg="addSp delSp modSp add mod">
        <pc:chgData name="범수 김" userId="863329ffd88cf9fc" providerId="LiveId" clId="{A487ED16-A9BF-4F2B-B68A-734AFD302FF1}" dt="2023-10-28T00:34:39.843" v="5405" actId="1076"/>
        <pc:sldMkLst>
          <pc:docMk/>
          <pc:sldMk cId="3021476816" sldId="386"/>
        </pc:sldMkLst>
        <pc:spChg chg="mod">
          <ac:chgData name="범수 김" userId="863329ffd88cf9fc" providerId="LiveId" clId="{A487ED16-A9BF-4F2B-B68A-734AFD302FF1}" dt="2023-10-28T00:34:25.081" v="5400" actId="20577"/>
          <ac:spMkLst>
            <pc:docMk/>
            <pc:sldMk cId="3021476816" sldId="386"/>
            <ac:spMk id="6" creationId="{A7F8E0B4-EA2D-891A-3159-D7C72074A7F2}"/>
          </ac:spMkLst>
        </pc:spChg>
        <pc:picChg chg="add mod">
          <ac:chgData name="범수 김" userId="863329ffd88cf9fc" providerId="LiveId" clId="{A487ED16-A9BF-4F2B-B68A-734AFD302FF1}" dt="2023-10-28T00:34:39.843" v="5405" actId="1076"/>
          <ac:picMkLst>
            <pc:docMk/>
            <pc:sldMk cId="3021476816" sldId="386"/>
            <ac:picMk id="3" creationId="{EEDC3DFF-D8CA-6A7C-B909-BD84F6B93585}"/>
          </ac:picMkLst>
        </pc:picChg>
        <pc:picChg chg="del">
          <ac:chgData name="범수 김" userId="863329ffd88cf9fc" providerId="LiveId" clId="{A487ED16-A9BF-4F2B-B68A-734AFD302FF1}" dt="2023-10-28T00:34:35.320" v="5401" actId="478"/>
          <ac:picMkLst>
            <pc:docMk/>
            <pc:sldMk cId="3021476816" sldId="386"/>
            <ac:picMk id="8" creationId="{24EBF30B-1B19-B974-F1A8-939A1DC3D8B7}"/>
          </ac:picMkLst>
        </pc:picChg>
      </pc:sldChg>
      <pc:sldChg chg="addSp delSp modSp add mod">
        <pc:chgData name="범수 김" userId="863329ffd88cf9fc" providerId="LiveId" clId="{A487ED16-A9BF-4F2B-B68A-734AFD302FF1}" dt="2023-10-28T00:39:28.560" v="5816" actId="20577"/>
        <pc:sldMkLst>
          <pc:docMk/>
          <pc:sldMk cId="3697660213" sldId="387"/>
        </pc:sldMkLst>
        <pc:spChg chg="add mod">
          <ac:chgData name="범수 김" userId="863329ffd88cf9fc" providerId="LiveId" clId="{A487ED16-A9BF-4F2B-B68A-734AFD302FF1}" dt="2023-10-28T00:39:17.236" v="5746" actId="164"/>
          <ac:spMkLst>
            <pc:docMk/>
            <pc:sldMk cId="3697660213" sldId="387"/>
            <ac:spMk id="4" creationId="{37E65A2A-D786-B7DF-2363-F9D758396218}"/>
          </ac:spMkLst>
        </pc:spChg>
        <pc:spChg chg="mod">
          <ac:chgData name="범수 김" userId="863329ffd88cf9fc" providerId="LiveId" clId="{A487ED16-A9BF-4F2B-B68A-734AFD302FF1}" dt="2023-10-28T00:38:55.088" v="5738" actId="20577"/>
          <ac:spMkLst>
            <pc:docMk/>
            <pc:sldMk cId="3697660213" sldId="387"/>
            <ac:spMk id="6" creationId="{A7F8E0B4-EA2D-891A-3159-D7C72074A7F2}"/>
          </ac:spMkLst>
        </pc:spChg>
        <pc:spChg chg="add mod">
          <ac:chgData name="범수 김" userId="863329ffd88cf9fc" providerId="LiveId" clId="{A487ED16-A9BF-4F2B-B68A-734AFD302FF1}" dt="2023-10-28T00:39:28.560" v="5816" actId="20577"/>
          <ac:spMkLst>
            <pc:docMk/>
            <pc:sldMk cId="3697660213" sldId="387"/>
            <ac:spMk id="7" creationId="{281F6F6D-BB13-3323-C9DF-076A7A84A8FB}"/>
          </ac:spMkLst>
        </pc:spChg>
        <pc:grpChg chg="add mod">
          <ac:chgData name="범수 김" userId="863329ffd88cf9fc" providerId="LiveId" clId="{A487ED16-A9BF-4F2B-B68A-734AFD302FF1}" dt="2023-10-28T00:39:17.236" v="5746" actId="164"/>
          <ac:grpSpMkLst>
            <pc:docMk/>
            <pc:sldMk cId="3697660213" sldId="387"/>
            <ac:grpSpMk id="5" creationId="{BBCBE323-12CF-C8E4-BA78-538889D4F245}"/>
          </ac:grpSpMkLst>
        </pc:grpChg>
        <pc:picChg chg="add mod">
          <ac:chgData name="범수 김" userId="863329ffd88cf9fc" providerId="LiveId" clId="{A487ED16-A9BF-4F2B-B68A-734AFD302FF1}" dt="2023-10-28T00:39:17.236" v="5746" actId="164"/>
          <ac:picMkLst>
            <pc:docMk/>
            <pc:sldMk cId="3697660213" sldId="387"/>
            <ac:picMk id="3" creationId="{C5B57DED-B0C8-2C1F-6F88-B5663021C7DF}"/>
          </ac:picMkLst>
        </pc:picChg>
        <pc:picChg chg="del">
          <ac:chgData name="범수 김" userId="863329ffd88cf9fc" providerId="LiveId" clId="{A487ED16-A9BF-4F2B-B68A-734AFD302FF1}" dt="2023-10-28T00:38:56.766" v="5739" actId="478"/>
          <ac:picMkLst>
            <pc:docMk/>
            <pc:sldMk cId="3697660213" sldId="387"/>
            <ac:picMk id="8" creationId="{2E9E720B-C2E0-B414-776B-0CE53E43FA76}"/>
          </ac:picMkLst>
        </pc:picChg>
      </pc:sldChg>
      <pc:sldChg chg="addSp delSp modSp add mod">
        <pc:chgData name="범수 김" userId="863329ffd88cf9fc" providerId="LiveId" clId="{A487ED16-A9BF-4F2B-B68A-734AFD302FF1}" dt="2023-10-28T03:49:18.975" v="6352" actId="20577"/>
        <pc:sldMkLst>
          <pc:docMk/>
          <pc:sldMk cId="1642772688" sldId="388"/>
        </pc:sldMkLst>
        <pc:spChg chg="mod">
          <ac:chgData name="범수 김" userId="863329ffd88cf9fc" providerId="LiveId" clId="{A487ED16-A9BF-4F2B-B68A-734AFD302FF1}" dt="2023-10-28T03:49:18.975" v="6352" actId="20577"/>
          <ac:spMkLst>
            <pc:docMk/>
            <pc:sldMk cId="1642772688" sldId="388"/>
            <ac:spMk id="6" creationId="{A7F8E0B4-EA2D-891A-3159-D7C72074A7F2}"/>
          </ac:spMkLst>
        </pc:spChg>
        <pc:spChg chg="del">
          <ac:chgData name="범수 김" userId="863329ffd88cf9fc" providerId="LiveId" clId="{A487ED16-A9BF-4F2B-B68A-734AFD302FF1}" dt="2023-10-28T00:39:36.590" v="5819" actId="478"/>
          <ac:spMkLst>
            <pc:docMk/>
            <pc:sldMk cId="1642772688" sldId="388"/>
            <ac:spMk id="7" creationId="{281F6F6D-BB13-3323-C9DF-076A7A84A8FB}"/>
          </ac:spMkLst>
        </pc:spChg>
        <pc:spChg chg="add mod">
          <ac:chgData name="범수 김" userId="863329ffd88cf9fc" providerId="LiveId" clId="{A487ED16-A9BF-4F2B-B68A-734AFD302FF1}" dt="2023-10-28T00:41:17.931" v="6054" actId="164"/>
          <ac:spMkLst>
            <pc:docMk/>
            <pc:sldMk cId="1642772688" sldId="388"/>
            <ac:spMk id="9" creationId="{C5C75436-74D5-3171-1696-23E316E89D47}"/>
          </ac:spMkLst>
        </pc:spChg>
        <pc:spChg chg="add mod">
          <ac:chgData name="범수 김" userId="863329ffd88cf9fc" providerId="LiveId" clId="{A487ED16-A9BF-4F2B-B68A-734AFD302FF1}" dt="2023-10-28T00:43:54.610" v="6179" actId="14100"/>
          <ac:spMkLst>
            <pc:docMk/>
            <pc:sldMk cId="1642772688" sldId="388"/>
            <ac:spMk id="15" creationId="{99A3E8A7-5D41-C31F-C8F9-61C5EC3991A3}"/>
          </ac:spMkLst>
        </pc:spChg>
        <pc:spChg chg="add mod">
          <ac:chgData name="범수 김" userId="863329ffd88cf9fc" providerId="LiveId" clId="{A487ED16-A9BF-4F2B-B68A-734AFD302FF1}" dt="2023-10-28T03:49:06.026" v="6315" actId="14100"/>
          <ac:spMkLst>
            <pc:docMk/>
            <pc:sldMk cId="1642772688" sldId="388"/>
            <ac:spMk id="16" creationId="{227E716D-9D9F-07F0-AF29-8AD7005A087D}"/>
          </ac:spMkLst>
        </pc:spChg>
        <pc:spChg chg="add mod">
          <ac:chgData name="범수 김" userId="863329ffd88cf9fc" providerId="LiveId" clId="{A487ED16-A9BF-4F2B-B68A-734AFD302FF1}" dt="2023-10-28T03:49:11.165" v="6318" actId="14100"/>
          <ac:spMkLst>
            <pc:docMk/>
            <pc:sldMk cId="1642772688" sldId="388"/>
            <ac:spMk id="17" creationId="{6098225B-3E7E-3F75-6BB6-B7EEA66FBE1D}"/>
          </ac:spMkLst>
        </pc:spChg>
        <pc:grpChg chg="del">
          <ac:chgData name="범수 김" userId="863329ffd88cf9fc" providerId="LiveId" clId="{A487ED16-A9BF-4F2B-B68A-734AFD302FF1}" dt="2023-10-28T00:39:35.580" v="5818" actId="478"/>
          <ac:grpSpMkLst>
            <pc:docMk/>
            <pc:sldMk cId="1642772688" sldId="388"/>
            <ac:grpSpMk id="5" creationId="{BBCBE323-12CF-C8E4-BA78-538889D4F245}"/>
          </ac:grpSpMkLst>
        </pc:grpChg>
        <pc:grpChg chg="add mod">
          <ac:chgData name="범수 김" userId="863329ffd88cf9fc" providerId="LiveId" clId="{A487ED16-A9BF-4F2B-B68A-734AFD302FF1}" dt="2023-10-28T03:48:47.672" v="6249" actId="1076"/>
          <ac:grpSpMkLst>
            <pc:docMk/>
            <pc:sldMk cId="1642772688" sldId="388"/>
            <ac:grpSpMk id="10" creationId="{D21D9DE5-10C1-1AB4-42BE-EEFFE94770BE}"/>
          </ac:grpSpMkLst>
        </pc:grpChg>
        <pc:picChg chg="add mod">
          <ac:chgData name="범수 김" userId="863329ffd88cf9fc" providerId="LiveId" clId="{A487ED16-A9BF-4F2B-B68A-734AFD302FF1}" dt="2023-10-28T00:41:17.931" v="6054" actId="164"/>
          <ac:picMkLst>
            <pc:docMk/>
            <pc:sldMk cId="1642772688" sldId="388"/>
            <ac:picMk id="8" creationId="{7A03B1E4-9AF9-00DA-A218-B9A605EDFA94}"/>
          </ac:picMkLst>
        </pc:picChg>
        <pc:picChg chg="add del mod">
          <ac:chgData name="범수 김" userId="863329ffd88cf9fc" providerId="LiveId" clId="{A487ED16-A9BF-4F2B-B68A-734AFD302FF1}" dt="2023-10-28T00:43:46.318" v="6173" actId="478"/>
          <ac:picMkLst>
            <pc:docMk/>
            <pc:sldMk cId="1642772688" sldId="388"/>
            <ac:picMk id="12" creationId="{796E7DC5-656A-C24B-1297-D84B5FA127BF}"/>
          </ac:picMkLst>
        </pc:picChg>
        <pc:picChg chg="add mod">
          <ac:chgData name="범수 김" userId="863329ffd88cf9fc" providerId="LiveId" clId="{A487ED16-A9BF-4F2B-B68A-734AFD302FF1}" dt="2023-10-28T03:49:00.297" v="6313" actId="1076"/>
          <ac:picMkLst>
            <pc:docMk/>
            <pc:sldMk cId="1642772688" sldId="388"/>
            <ac:picMk id="14" creationId="{E4D3FB94-9BE8-5B3E-20B8-936B36A2B566}"/>
          </ac:picMkLst>
        </pc:picChg>
      </pc:sldChg>
      <pc:sldChg chg="addSp delSp modSp add mod">
        <pc:chgData name="범수 김" userId="863329ffd88cf9fc" providerId="LiveId" clId="{A487ED16-A9BF-4F2B-B68A-734AFD302FF1}" dt="2023-10-29T06:18:47.071" v="6916" actId="1076"/>
        <pc:sldMkLst>
          <pc:docMk/>
          <pc:sldMk cId="2355868332" sldId="389"/>
        </pc:sldMkLst>
        <pc:spChg chg="mod">
          <ac:chgData name="범수 김" userId="863329ffd88cf9fc" providerId="LiveId" clId="{A487ED16-A9BF-4F2B-B68A-734AFD302FF1}" dt="2023-10-29T06:18:44.137" v="6914" actId="20577"/>
          <ac:spMkLst>
            <pc:docMk/>
            <pc:sldMk cId="2355868332" sldId="389"/>
            <ac:spMk id="2" creationId="{E53F7910-2B70-4588-2186-CDB694967B64}"/>
          </ac:spMkLst>
        </pc:spChg>
        <pc:spChg chg="del topLvl">
          <ac:chgData name="범수 김" userId="863329ffd88cf9fc" providerId="LiveId" clId="{A487ED16-A9BF-4F2B-B68A-734AFD302FF1}" dt="2023-10-29T06:18:13.698" v="6743" actId="21"/>
          <ac:spMkLst>
            <pc:docMk/>
            <pc:sldMk cId="2355868332" sldId="389"/>
            <ac:spMk id="3" creationId="{FB6FA362-EA72-970E-F249-BEE81BF8BB7E}"/>
          </ac:spMkLst>
        </pc:spChg>
        <pc:spChg chg="add mod">
          <ac:chgData name="범수 김" userId="863329ffd88cf9fc" providerId="LiveId" clId="{A487ED16-A9BF-4F2B-B68A-734AFD302FF1}" dt="2023-10-29T06:18:18.507" v="6747" actId="164"/>
          <ac:spMkLst>
            <pc:docMk/>
            <pc:sldMk cId="2355868332" sldId="389"/>
            <ac:spMk id="10" creationId="{8FC2404B-9344-E220-D4F8-61EFAB720AD6}"/>
          </ac:spMkLst>
        </pc:spChg>
        <pc:grpChg chg="del">
          <ac:chgData name="범수 김" userId="863329ffd88cf9fc" providerId="LiveId" clId="{A487ED16-A9BF-4F2B-B68A-734AFD302FF1}" dt="2023-10-29T06:17:22.529" v="6551" actId="478"/>
          <ac:grpSpMkLst>
            <pc:docMk/>
            <pc:sldMk cId="2355868332" sldId="389"/>
            <ac:grpSpMk id="5" creationId="{4C21CE27-24F7-6545-9D7A-6601B84447D6}"/>
          </ac:grpSpMkLst>
        </pc:grpChg>
        <pc:grpChg chg="add mod">
          <ac:chgData name="범수 김" userId="863329ffd88cf9fc" providerId="LiveId" clId="{A487ED16-A9BF-4F2B-B68A-734AFD302FF1}" dt="2023-10-29T06:18:47.071" v="6916" actId="1076"/>
          <ac:grpSpMkLst>
            <pc:docMk/>
            <pc:sldMk cId="2355868332" sldId="389"/>
            <ac:grpSpMk id="11" creationId="{23893D23-D1CC-C854-7454-655A18DB13A5}"/>
          </ac:grpSpMkLst>
        </pc:grpChg>
        <pc:picChg chg="del topLvl">
          <ac:chgData name="범수 김" userId="863329ffd88cf9fc" providerId="LiveId" clId="{A487ED16-A9BF-4F2B-B68A-734AFD302FF1}" dt="2023-10-29T06:17:22.529" v="6551" actId="478"/>
          <ac:picMkLst>
            <pc:docMk/>
            <pc:sldMk cId="2355868332" sldId="389"/>
            <ac:picMk id="4" creationId="{DF115B82-28FC-2516-AD18-741F438DE32E}"/>
          </ac:picMkLst>
        </pc:picChg>
        <pc:picChg chg="add mod">
          <ac:chgData name="범수 김" userId="863329ffd88cf9fc" providerId="LiveId" clId="{A487ED16-A9BF-4F2B-B68A-734AFD302FF1}" dt="2023-10-29T06:17:44.533" v="6643" actId="1076"/>
          <ac:picMkLst>
            <pc:docMk/>
            <pc:sldMk cId="2355868332" sldId="389"/>
            <ac:picMk id="7" creationId="{490CF2AA-F6A0-E5E7-0BDF-B96262EA5AB2}"/>
          </ac:picMkLst>
        </pc:picChg>
        <pc:picChg chg="add mod">
          <ac:chgData name="범수 김" userId="863329ffd88cf9fc" providerId="LiveId" clId="{A487ED16-A9BF-4F2B-B68A-734AFD302FF1}" dt="2023-10-29T06:18:18.507" v="6747" actId="164"/>
          <ac:picMkLst>
            <pc:docMk/>
            <pc:sldMk cId="2355868332" sldId="389"/>
            <ac:picMk id="9" creationId="{1F7AC92F-6FCE-AA8A-93D3-027D631AA6ED}"/>
          </ac:picMkLst>
        </pc:picChg>
      </pc:sldChg>
      <pc:sldChg chg="modSp add mod">
        <pc:chgData name="범수 김" userId="863329ffd88cf9fc" providerId="LiveId" clId="{A487ED16-A9BF-4F2B-B68A-734AFD302FF1}" dt="2023-11-12T05:21:02.333" v="7018" actId="20577"/>
        <pc:sldMkLst>
          <pc:docMk/>
          <pc:sldMk cId="296532804" sldId="397"/>
        </pc:sldMkLst>
        <pc:spChg chg="mod">
          <ac:chgData name="범수 김" userId="863329ffd88cf9fc" providerId="LiveId" clId="{A487ED16-A9BF-4F2B-B68A-734AFD302FF1}" dt="2023-11-12T05:21:02.333" v="7018" actId="20577"/>
          <ac:spMkLst>
            <pc:docMk/>
            <pc:sldMk cId="296532804" sldId="397"/>
            <ac:spMk id="4" creationId="{80B45E79-E960-C58B-8A75-8BA01D342F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D5188-5383-3981-0269-4D21A43CA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95626C-A310-2A8A-8B84-FE86C7B64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7614F-4E0D-3751-65E0-CA576C55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429C-0FC3-28A2-5BCC-899A2ED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D8996-3CAA-9372-D4A9-13B69915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3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D92C-87DF-081C-39DF-33FED439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A460AD-DEB7-AAB4-C721-7A9925A84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A2D36-8EDB-0227-B05E-C3908DF3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007B42-9553-99CA-5DCD-097400A0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941AA-784A-C73D-98F3-CEF27309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5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E62A83-D906-0D21-F514-8ACD510D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17A70-1E32-EC78-205B-813442AE3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9559F-404B-A48D-D5A1-AA3D8067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C93D-FC48-4809-E626-7D512F2B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171D3-E765-02AB-AACE-2E4BB4E2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00017-27B8-61AA-9666-B6C01A0D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BEE3D-0E76-7E08-F31E-1054851F9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D4D8-DEAA-B96F-3425-F16E6208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33A86-D4E6-0C17-9876-67D33DC6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EF2DD-1D90-BDAB-A4EE-0E8EF7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0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A3FCE-B6EE-A3E1-CBB8-9650E15B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4194C-C9FA-837D-274C-7908ED835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71EED-C0EF-D8F1-DDF2-FA32099B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96CAF-A320-93F0-B802-ACD4B78F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4CA1C-EBCC-A3DA-7A5C-17902FE2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157AE-766D-2E6F-7E49-9BF1D93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6D8BE-2EBB-D8CA-B662-82E8D400A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9C2D8-5B24-A586-E300-C04D1E218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B238E-F56F-E951-9AF2-1DCFE334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CF3DA8-CF48-BB5E-E920-39BD95E8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69B35-EC41-0E54-0119-6140EFE8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86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4B0DA-A62D-E685-AEA2-D59E992D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09D40-3466-02EF-B44D-1F33521B3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22C7D-D6A1-CEFD-162C-E0A227579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DD9765-E937-3351-6CA8-65015A0DC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88CB39-6490-2F0C-AD9C-F50E12838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2EB17B-8685-8FC1-A185-CCFB6D4C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06D48-2930-7F38-E08D-C16FB328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1C779F-19F4-535B-A525-91AFFF50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E2FA2-793A-0AFC-37DB-5B34F622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4F501-861C-B82F-B510-FC6DFF01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8819C0-B6BA-3439-B5DC-BBAB3910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A4FB3B-4FB3-3134-2E8E-44B148CE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0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374EAD-FBA6-9A1A-D201-F1E244D1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0267BA-32A6-981A-53A7-1EF9F445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47C4E-38E5-6E04-2378-27DEFEF1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5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D9D6F-516B-1341-1B81-E4ED3B7E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D1507-AD94-AB75-F996-6059F1BF9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D6404-9541-7FA1-7D32-C065A74F4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68C0E-A24F-224D-51FD-13C7163F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6DDBB-068A-6978-C06E-74B52F0C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16F32-FD70-BEE9-B2DC-63698E4A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5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772EB-7598-6DA8-8028-AFD9AF63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71AE2F-07C9-F5EE-335A-5CBEFD39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E55EB0-BAAB-2D2E-31EE-A0D7F6983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1A372E-D5F0-2ED9-CDAE-AF746ADC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CBF31-283E-359E-CC28-AC20203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2E2F5-600A-15A7-A63C-A71CA557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5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7DBF33-AF00-1820-2F98-1FF2CCA9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B40EF1-C8D8-C314-5D8D-5F7DF115A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90492-BA9C-4A06-3F6B-FF1B9F2E8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F49D0-BE18-4CC0-8366-5A31A464745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19246-1316-0E4D-CE2C-287D8423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ADEF7-E310-BD94-D5B2-CFD8C4E7C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3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409565" y="2828836"/>
            <a:ext cx="3373039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ch03_01 (5:30)</a:t>
            </a:r>
          </a:p>
          <a:p>
            <a:pPr algn="ctr"/>
            <a:r>
              <a:rPr lang="ko-KR" altLang="en-US" sz="3600" b="1" dirty="0" err="1"/>
              <a:t>다형성</a:t>
            </a:r>
            <a:r>
              <a:rPr lang="ko-KR" altLang="en-US" sz="3600" b="1" dirty="0"/>
              <a:t> 설명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75225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940817" y="2828836"/>
            <a:ext cx="10310579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(1:50~2:10) </a:t>
            </a:r>
          </a:p>
          <a:p>
            <a:pPr algn="ctr"/>
            <a:r>
              <a:rPr lang="en-US" altLang="ko-KR" sz="3600" b="1" dirty="0"/>
              <a:t>MySQL </a:t>
            </a:r>
            <a:r>
              <a:rPr lang="en-US" altLang="ko-KR" sz="3600" b="1" dirty="0" err="1"/>
              <a:t>WorkBench</a:t>
            </a:r>
            <a:r>
              <a:rPr lang="ko-KR" altLang="en-US" sz="3600" b="1" dirty="0"/>
              <a:t>에서 </a:t>
            </a:r>
            <a:r>
              <a:rPr lang="en-US" altLang="ko-KR" sz="3600" b="1" dirty="0"/>
              <a:t>DB</a:t>
            </a:r>
            <a:r>
              <a:rPr lang="ko-KR" altLang="en-US" sz="3600" b="1" dirty="0"/>
              <a:t>유저 정보 확인 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6265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3234EF-4888-9DA2-CEF6-EB0779D9EB10}"/>
              </a:ext>
            </a:extLst>
          </p:cNvPr>
          <p:cNvGrpSpPr/>
          <p:nvPr/>
        </p:nvGrpSpPr>
        <p:grpSpPr>
          <a:xfrm>
            <a:off x="1455646" y="1362758"/>
            <a:ext cx="5121084" cy="2339543"/>
            <a:chOff x="1455646" y="1362758"/>
            <a:chExt cx="5121084" cy="23395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54D21A-2C27-20B9-57EE-3E1894048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646" y="1362758"/>
              <a:ext cx="5121084" cy="2339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EDAB7E-1B6A-4949-11BD-3658B49D1688}"/>
                </a:ext>
              </a:extLst>
            </p:cNvPr>
            <p:cNvSpPr/>
            <p:nvPr/>
          </p:nvSpPr>
          <p:spPr>
            <a:xfrm>
              <a:off x="1595719" y="1936376"/>
              <a:ext cx="1452282" cy="277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370F60-A0B1-10F5-4108-A53663D48835}"/>
                </a:ext>
              </a:extLst>
            </p:cNvPr>
            <p:cNvSpPr/>
            <p:nvPr/>
          </p:nvSpPr>
          <p:spPr>
            <a:xfrm>
              <a:off x="3433484" y="2075328"/>
              <a:ext cx="2008091" cy="11788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988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209999" y="2828836"/>
            <a:ext cx="3772186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(2:30) </a:t>
            </a:r>
          </a:p>
          <a:p>
            <a:pPr algn="ctr"/>
            <a:r>
              <a:rPr lang="ko-KR" altLang="en-US" sz="3600" b="1" dirty="0"/>
              <a:t>스키마 뜻 </a:t>
            </a:r>
            <a:r>
              <a:rPr lang="en-US" altLang="ko-KR" sz="3600" b="1" dirty="0"/>
              <a:t>= </a:t>
            </a:r>
            <a:r>
              <a:rPr lang="ko-KR" altLang="en-US" sz="3600" b="1" dirty="0"/>
              <a:t>구조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61521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446698" y="2828836"/>
            <a:ext cx="729879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(2:30~) </a:t>
            </a:r>
          </a:p>
          <a:p>
            <a:pPr algn="ctr"/>
            <a:r>
              <a:rPr lang="en-US" altLang="ko-KR" sz="3600" b="1" dirty="0"/>
              <a:t>MySQL</a:t>
            </a:r>
            <a:r>
              <a:rPr lang="ko-KR" altLang="en-US" sz="3600" b="1" dirty="0"/>
              <a:t>에서 테이블 생성하는 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8374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194770" y="2828836"/>
            <a:ext cx="380264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(15:00) </a:t>
            </a:r>
          </a:p>
          <a:p>
            <a:pPr algn="ctr"/>
            <a:r>
              <a:rPr lang="en-US" altLang="ko-KR" sz="3600" b="1" dirty="0"/>
              <a:t>DB</a:t>
            </a:r>
          </a:p>
          <a:p>
            <a:pPr algn="ctr"/>
            <a:r>
              <a:rPr lang="en-US" altLang="ko-KR" sz="3600" b="1" dirty="0"/>
              <a:t>select now(); </a:t>
            </a:r>
          </a:p>
        </p:txBody>
      </p:sp>
    </p:spTree>
    <p:extLst>
      <p:ext uri="{BB962C8B-B14F-4D97-AF65-F5344CB8AC3E}">
        <p14:creationId xmlns:p14="http://schemas.microsoft.com/office/powerpoint/2010/main" val="210300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AE455-86C7-3741-B422-E47547B28CB9}"/>
              </a:ext>
            </a:extLst>
          </p:cNvPr>
          <p:cNvSpPr txBox="1"/>
          <p:nvPr/>
        </p:nvSpPr>
        <p:spPr>
          <a:xfrm>
            <a:off x="277906" y="546848"/>
            <a:ext cx="8914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시간을 입력하는 명령어이다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now();  &lt;&lt;</a:t>
            </a:r>
            <a:r>
              <a:rPr lang="ko-KR" altLang="en-US" dirty="0"/>
              <a:t>이것만 실행하면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now() &lt;&lt; </a:t>
            </a:r>
            <a:r>
              <a:rPr lang="ko-KR" altLang="en-US" dirty="0"/>
              <a:t>이거 어디에 </a:t>
            </a:r>
            <a:r>
              <a:rPr lang="ko-KR" altLang="en-US" dirty="0" err="1"/>
              <a:t>사용되냐면</a:t>
            </a:r>
            <a:r>
              <a:rPr lang="ko-KR" altLang="en-US" dirty="0"/>
              <a:t> 게시물 누가 올리면 언제 올렸는지 확인하기 가능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54B73E-F1A7-742D-0AE8-2ACA5D5E4713}"/>
              </a:ext>
            </a:extLst>
          </p:cNvPr>
          <p:cNvGrpSpPr/>
          <p:nvPr/>
        </p:nvGrpSpPr>
        <p:grpSpPr>
          <a:xfrm>
            <a:off x="277906" y="2994210"/>
            <a:ext cx="8267400" cy="1084732"/>
            <a:chOff x="277906" y="2994210"/>
            <a:chExt cx="8267400" cy="10847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623903-DD93-052D-F36F-842FC93B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906" y="2994210"/>
              <a:ext cx="8267400" cy="1084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06FE09-2543-092C-2183-C8E829AD62FF}"/>
                </a:ext>
              </a:extLst>
            </p:cNvPr>
            <p:cNvSpPr/>
            <p:nvPr/>
          </p:nvSpPr>
          <p:spPr>
            <a:xfrm>
              <a:off x="7351062" y="3429001"/>
              <a:ext cx="914398" cy="4796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478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661228" y="2828836"/>
            <a:ext cx="8869736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(20:00) </a:t>
            </a:r>
          </a:p>
          <a:p>
            <a:pPr algn="ctr"/>
            <a:r>
              <a:rPr lang="en-US" altLang="ko-KR" sz="3600" b="1" dirty="0"/>
              <a:t>MySQL</a:t>
            </a:r>
            <a:r>
              <a:rPr lang="ko-KR" altLang="en-US" sz="3600" b="1" dirty="0"/>
              <a:t>은 그간 작성한 쿼리를 볼 수 있음</a:t>
            </a:r>
            <a:r>
              <a:rPr lang="en-US" altLang="ko-KR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578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AE455-86C7-3741-B422-E47547B28CB9}"/>
              </a:ext>
            </a:extLst>
          </p:cNvPr>
          <p:cNvSpPr txBox="1"/>
          <p:nvPr/>
        </p:nvSpPr>
        <p:spPr>
          <a:xfrm>
            <a:off x="277906" y="546848"/>
            <a:ext cx="742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History Output &gt;&gt; </a:t>
            </a:r>
            <a:r>
              <a:rPr lang="ko-KR" altLang="en-US" dirty="0"/>
              <a:t>날짜 누르면 그 날짜에 작성한 쿼리가 </a:t>
            </a:r>
            <a:r>
              <a:rPr lang="ko-KR" altLang="en-US" dirty="0" err="1"/>
              <a:t>쫘르륵</a:t>
            </a:r>
            <a:r>
              <a:rPr lang="ko-KR" altLang="en-US" dirty="0"/>
              <a:t> 나옴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D6199-98D4-A090-4C29-40557990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3" y="2884802"/>
            <a:ext cx="1882303" cy="944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94EEE7-BE0E-3E07-18AE-FF21A4AC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65" y="2884802"/>
            <a:ext cx="6705600" cy="16682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423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681811" y="2828836"/>
            <a:ext cx="4828566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</a:t>
            </a:r>
          </a:p>
          <a:p>
            <a:pPr algn="ctr"/>
            <a:r>
              <a:rPr lang="en-US" altLang="ko-KR" sz="3600" b="1" dirty="0"/>
              <a:t>MySQL </a:t>
            </a:r>
            <a:r>
              <a:rPr lang="ko-KR" altLang="en-US" sz="3600" b="1" dirty="0" err="1"/>
              <a:t>워크벤치</a:t>
            </a:r>
            <a:r>
              <a:rPr lang="ko-KR" altLang="en-US" sz="3600" b="1" dirty="0"/>
              <a:t> 설정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321957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506234" y="2828836"/>
            <a:ext cx="11179727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(23:00)</a:t>
            </a:r>
          </a:p>
          <a:p>
            <a:pPr algn="ctr"/>
            <a:r>
              <a:rPr lang="en-US" altLang="ko-KR" sz="3600" b="1" dirty="0"/>
              <a:t>MySQL Update/delete</a:t>
            </a:r>
            <a:r>
              <a:rPr lang="ko-KR" altLang="en-US" sz="3600" b="1" dirty="0"/>
              <a:t>문 작성 시 </a:t>
            </a:r>
            <a:r>
              <a:rPr lang="en-US" altLang="ko-KR" sz="3600" b="1" dirty="0"/>
              <a:t>where</a:t>
            </a:r>
            <a:r>
              <a:rPr lang="ko-KR" altLang="en-US" sz="3600" b="1" dirty="0"/>
              <a:t>조건 없으면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실행되지 </a:t>
            </a:r>
            <a:r>
              <a:rPr lang="ko-KR" altLang="en-US" sz="3600" b="1" dirty="0" err="1"/>
              <a:t>않게하는</a:t>
            </a:r>
            <a:r>
              <a:rPr lang="ko-KR" altLang="en-US" sz="3600" b="1" dirty="0"/>
              <a:t> 기능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safe </a:t>
            </a:r>
            <a:r>
              <a:rPr lang="ko-KR" altLang="en-US" sz="3600" b="1" dirty="0"/>
              <a:t>기능이 있음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0536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2D211F-C291-4B10-287C-48333FE2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4" y="518526"/>
            <a:ext cx="5537485" cy="3676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531F8-FCAA-8A5F-EFB1-4D181EB9D922}"/>
              </a:ext>
            </a:extLst>
          </p:cNvPr>
          <p:cNvSpPr txBox="1"/>
          <p:nvPr/>
        </p:nvSpPr>
        <p:spPr>
          <a:xfrm>
            <a:off x="828424" y="4414345"/>
            <a:ext cx="847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변경에 유리한 코드를 만들어서 사람의 실수를 줄이기 위해서 코드는 점점 발전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변경에 유리한 코드 </a:t>
            </a:r>
            <a:r>
              <a:rPr lang="en-US" altLang="ko-KR" dirty="0"/>
              <a:t>= </a:t>
            </a:r>
            <a:r>
              <a:rPr lang="ko-KR" altLang="en-US" dirty="0"/>
              <a:t>프로그램 수정을 최소화 할 수 있는 코드</a:t>
            </a:r>
          </a:p>
        </p:txBody>
      </p:sp>
    </p:spTree>
    <p:extLst>
      <p:ext uri="{BB962C8B-B14F-4D97-AF65-F5344CB8AC3E}">
        <p14:creationId xmlns:p14="http://schemas.microsoft.com/office/powerpoint/2010/main" val="282441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995205" y="2828836"/>
            <a:ext cx="420179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(27:10)</a:t>
            </a:r>
          </a:p>
          <a:p>
            <a:pPr algn="ctr"/>
            <a:r>
              <a:rPr lang="ko-KR" altLang="en-US" sz="3600" b="1" dirty="0" err="1"/>
              <a:t>오토커밋</a:t>
            </a:r>
            <a:r>
              <a:rPr lang="ko-KR" altLang="en-US" sz="3600" b="1" dirty="0"/>
              <a:t> 해제 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69223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C3FD5D-C46E-B5AA-2816-DB7F43A9299A}"/>
              </a:ext>
            </a:extLst>
          </p:cNvPr>
          <p:cNvGrpSpPr/>
          <p:nvPr/>
        </p:nvGrpSpPr>
        <p:grpSpPr>
          <a:xfrm>
            <a:off x="1175496" y="580505"/>
            <a:ext cx="5197290" cy="4244708"/>
            <a:chOff x="1175496" y="580505"/>
            <a:chExt cx="5197290" cy="42447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87529C-22DB-980C-24DB-C408D826B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496" y="580505"/>
              <a:ext cx="5197290" cy="42447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7D6AAF-70B6-4136-7C54-92719D32CB06}"/>
                </a:ext>
              </a:extLst>
            </p:cNvPr>
            <p:cNvSpPr/>
            <p:nvPr/>
          </p:nvSpPr>
          <p:spPr>
            <a:xfrm>
              <a:off x="2205321" y="811307"/>
              <a:ext cx="502020" cy="210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78F225-25B0-4C2A-08EA-AF9AD56F6648}"/>
                </a:ext>
              </a:extLst>
            </p:cNvPr>
            <p:cNvSpPr/>
            <p:nvPr/>
          </p:nvSpPr>
          <p:spPr>
            <a:xfrm>
              <a:off x="2465294" y="3429000"/>
              <a:ext cx="1775011" cy="2106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BFE266-DD02-91C0-691D-3D5967169354}"/>
              </a:ext>
            </a:extLst>
          </p:cNvPr>
          <p:cNvGrpSpPr/>
          <p:nvPr/>
        </p:nvGrpSpPr>
        <p:grpSpPr>
          <a:xfrm>
            <a:off x="7216899" y="1363227"/>
            <a:ext cx="3154953" cy="1836579"/>
            <a:chOff x="7216899" y="1363227"/>
            <a:chExt cx="3154953" cy="18365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8ECD63-2BDD-EAD4-405E-55B28873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6899" y="1363227"/>
              <a:ext cx="3154953" cy="18365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9A5685-695F-407D-ECB1-1DCE6AB9574A}"/>
                </a:ext>
              </a:extLst>
            </p:cNvPr>
            <p:cNvSpPr/>
            <p:nvPr/>
          </p:nvSpPr>
          <p:spPr>
            <a:xfrm>
              <a:off x="9888071" y="1600200"/>
              <a:ext cx="394447" cy="300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F35CB8-7504-E7BB-FE55-D3C60F090626}"/>
              </a:ext>
            </a:extLst>
          </p:cNvPr>
          <p:cNvSpPr txBox="1"/>
          <p:nvPr/>
        </p:nvSpPr>
        <p:spPr>
          <a:xfrm>
            <a:off x="7019365" y="428512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 혹은 오른쪽 </a:t>
            </a:r>
            <a:endParaRPr lang="en-US" altLang="ko-KR" dirty="0"/>
          </a:p>
          <a:p>
            <a:r>
              <a:rPr lang="ko-KR" altLang="en-US" dirty="0"/>
              <a:t>둘 중 하나만 하면 됨</a:t>
            </a:r>
          </a:p>
        </p:txBody>
      </p:sp>
    </p:spTree>
    <p:extLst>
      <p:ext uri="{BB962C8B-B14F-4D97-AF65-F5344CB8AC3E}">
        <p14:creationId xmlns:p14="http://schemas.microsoft.com/office/powerpoint/2010/main" val="7085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476637" y="2828836"/>
            <a:ext cx="523893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(28:40)</a:t>
            </a:r>
          </a:p>
          <a:p>
            <a:pPr algn="ctr"/>
            <a:r>
              <a:rPr lang="en-US" altLang="ko-KR" sz="3600" b="1" dirty="0"/>
              <a:t>undo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&gt;&gt;</a:t>
            </a:r>
            <a:r>
              <a:rPr lang="ko-KR" altLang="en-US" sz="3600" b="1" dirty="0"/>
              <a:t> 롤백과 </a:t>
            </a:r>
            <a:r>
              <a:rPr lang="ko-KR" altLang="en-US" sz="3600" b="1" dirty="0" err="1"/>
              <a:t>같은말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81681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93504" y="2828836"/>
            <a:ext cx="1200521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(30:00)</a:t>
            </a:r>
          </a:p>
          <a:p>
            <a:pPr algn="ctr"/>
            <a:r>
              <a:rPr lang="ko-KR" altLang="en-US" sz="3600" b="1" dirty="0" err="1"/>
              <a:t>오토커밋은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꺼놓는게</a:t>
            </a:r>
            <a:r>
              <a:rPr lang="ko-KR" altLang="en-US" sz="3600" b="1" dirty="0"/>
              <a:t> 좋고</a:t>
            </a:r>
            <a:r>
              <a:rPr lang="en-US" altLang="ko-KR" sz="3600" b="1" dirty="0"/>
              <a:t>, </a:t>
            </a:r>
          </a:p>
          <a:p>
            <a:pPr algn="ctr"/>
            <a:r>
              <a:rPr lang="en-US" altLang="ko-KR" sz="3600" b="1" dirty="0"/>
              <a:t>DB</a:t>
            </a:r>
            <a:r>
              <a:rPr lang="ko-KR" altLang="en-US" sz="3600" b="1" dirty="0"/>
              <a:t>에 정보 반영이 안됐을 경우 </a:t>
            </a:r>
            <a:r>
              <a:rPr lang="en-US" altLang="ko-KR" sz="3600" b="1" dirty="0"/>
              <a:t>Commit</a:t>
            </a:r>
            <a:r>
              <a:rPr lang="ko-KR" altLang="en-US" sz="3600" b="1" dirty="0"/>
              <a:t>을 </a:t>
            </a:r>
            <a:r>
              <a:rPr lang="ko-KR" altLang="en-US" sz="3600" b="1" dirty="0" err="1"/>
              <a:t>안해서</a:t>
            </a:r>
            <a:r>
              <a:rPr lang="ko-KR" altLang="en-US" sz="3600" b="1" dirty="0"/>
              <a:t> 그렇다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845905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9BF1B-676D-3FD9-E525-5F4F627A4658}"/>
              </a:ext>
            </a:extLst>
          </p:cNvPr>
          <p:cNvSpPr txBox="1"/>
          <p:nvPr/>
        </p:nvSpPr>
        <p:spPr>
          <a:xfrm>
            <a:off x="2791249" y="1126156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 데이터 업데이트 했는데도 정보 반영이 안됐을 경우</a:t>
            </a:r>
            <a:endParaRPr lang="en-US" altLang="ko-KR" dirty="0"/>
          </a:p>
          <a:p>
            <a:r>
              <a:rPr lang="en-US" altLang="ko-KR" dirty="0"/>
              <a:t>commit </a:t>
            </a:r>
            <a:r>
              <a:rPr lang="ko-KR" altLang="en-US" dirty="0"/>
              <a:t>해주면 다시 보여지고 이런 경우가 있다</a:t>
            </a:r>
          </a:p>
        </p:txBody>
      </p:sp>
    </p:spTree>
    <p:extLst>
      <p:ext uri="{BB962C8B-B14F-4D97-AF65-F5344CB8AC3E}">
        <p14:creationId xmlns:p14="http://schemas.microsoft.com/office/powerpoint/2010/main" val="184014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421058" y="2828836"/>
            <a:ext cx="735009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ch03_13 (02:00)</a:t>
            </a:r>
          </a:p>
          <a:p>
            <a:pPr algn="ctr"/>
            <a:r>
              <a:rPr lang="en-US" altLang="ko-KR" sz="3600" b="1" dirty="0"/>
              <a:t>JDBC API</a:t>
            </a:r>
            <a:r>
              <a:rPr lang="ko-KR" altLang="en-US" sz="3600" b="1" dirty="0"/>
              <a:t>를 활용하여 </a:t>
            </a:r>
            <a:r>
              <a:rPr lang="en-US" altLang="ko-KR" sz="3600" b="1"/>
              <a:t>DB</a:t>
            </a:r>
            <a:r>
              <a:rPr lang="ko-KR" altLang="en-US" sz="3600" b="1"/>
              <a:t>연결하기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41484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D9BF1B-676D-3FD9-E525-5F4F627A4658}"/>
              </a:ext>
            </a:extLst>
          </p:cNvPr>
          <p:cNvSpPr txBox="1"/>
          <p:nvPr/>
        </p:nvSpPr>
        <p:spPr>
          <a:xfrm>
            <a:off x="418538" y="598011"/>
            <a:ext cx="110225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JDBC</a:t>
            </a:r>
            <a:r>
              <a:rPr lang="ko-KR" altLang="en-US" dirty="0"/>
              <a:t>는 요즘 잘 돼있어서 </a:t>
            </a:r>
            <a:r>
              <a:rPr lang="en-US" altLang="ko-KR" dirty="0"/>
              <a:t>POM.XML</a:t>
            </a:r>
            <a:r>
              <a:rPr lang="ko-KR" altLang="en-US" dirty="0"/>
              <a:t>에다가 특수 태그만 넣고 코드만 끼적거리면 연결된다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연결하고자 하는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종류에 따라서 코드는 조금 다르니까 참고하고 </a:t>
            </a:r>
            <a:endParaRPr lang="en-US" altLang="ko-KR" dirty="0"/>
          </a:p>
          <a:p>
            <a:r>
              <a:rPr lang="ko-KR" altLang="en-US" dirty="0"/>
              <a:t>어떻게 찾을 수 </a:t>
            </a:r>
            <a:r>
              <a:rPr lang="ko-KR" altLang="en-US" dirty="0" err="1"/>
              <a:t>있냐면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지금 </a:t>
            </a:r>
            <a:r>
              <a:rPr lang="en-US" altLang="ko-KR" dirty="0"/>
              <a:t>SQL</a:t>
            </a:r>
            <a:r>
              <a:rPr lang="ko-KR" altLang="en-US" dirty="0"/>
              <a:t>의 버전을 확인한다 </a:t>
            </a:r>
            <a:r>
              <a:rPr lang="en-US" altLang="ko-KR" dirty="0"/>
              <a:t>(</a:t>
            </a:r>
            <a:r>
              <a:rPr lang="ko-KR" altLang="en-US" dirty="0"/>
              <a:t>구글 검색해보던가 그러면 됨 </a:t>
            </a:r>
            <a:r>
              <a:rPr lang="en-US" altLang="ko-KR" dirty="0"/>
              <a:t>– </a:t>
            </a:r>
            <a:r>
              <a:rPr lang="ko-KR" altLang="en-US" dirty="0"/>
              <a:t>나는 </a:t>
            </a:r>
            <a:r>
              <a:rPr lang="en-US" altLang="ko-KR" dirty="0"/>
              <a:t>mysql_8.0)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maven repository</a:t>
            </a:r>
            <a:r>
              <a:rPr lang="ko-KR" altLang="en-US" dirty="0"/>
              <a:t>를 검색한다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사이트 검색창에 </a:t>
            </a:r>
            <a:r>
              <a:rPr lang="en-US" altLang="ko-KR" dirty="0" err="1"/>
              <a:t>mysql</a:t>
            </a:r>
            <a:r>
              <a:rPr lang="ko-KR" altLang="en-US" dirty="0"/>
              <a:t>을 검색한다 </a:t>
            </a:r>
            <a:r>
              <a:rPr lang="en-US" altLang="ko-KR" dirty="0"/>
              <a:t>(</a:t>
            </a:r>
            <a:r>
              <a:rPr lang="ko-KR" altLang="en-US" dirty="0"/>
              <a:t>나는 </a:t>
            </a:r>
            <a:r>
              <a:rPr lang="en-US" altLang="ko-KR" dirty="0" err="1"/>
              <a:t>mysql</a:t>
            </a:r>
            <a:r>
              <a:rPr lang="ko-KR" altLang="en-US" dirty="0"/>
              <a:t>을 써서 그렇지만</a:t>
            </a:r>
            <a:r>
              <a:rPr lang="en-US" altLang="ko-KR" dirty="0"/>
              <a:t>, oracle</a:t>
            </a:r>
            <a:r>
              <a:rPr lang="ko-KR" altLang="en-US" dirty="0"/>
              <a:t>을 사용하는 사람이라면</a:t>
            </a:r>
            <a:br>
              <a:rPr lang="en-US" altLang="ko-KR" dirty="0"/>
            </a:br>
            <a:r>
              <a:rPr lang="en-US" altLang="ko-KR" dirty="0"/>
              <a:t>oracle</a:t>
            </a:r>
            <a:r>
              <a:rPr lang="ko-KR" altLang="en-US" dirty="0"/>
              <a:t>을 검색하면 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Connector</a:t>
            </a:r>
            <a:r>
              <a:rPr lang="ko-KR" altLang="en-US" dirty="0"/>
              <a:t>을 누르고 자신의 </a:t>
            </a:r>
            <a:r>
              <a:rPr lang="en-US" altLang="ko-KR" dirty="0"/>
              <a:t>SQL</a:t>
            </a:r>
            <a:r>
              <a:rPr lang="ko-KR" altLang="en-US" dirty="0"/>
              <a:t>버전에 맞는 코드를 복사해서 </a:t>
            </a:r>
            <a:r>
              <a:rPr lang="en-US" altLang="ko-KR" dirty="0"/>
              <a:t>POM.XML</a:t>
            </a:r>
            <a:r>
              <a:rPr lang="ko-KR" altLang="en-US" dirty="0"/>
              <a:t>에다가 복사하기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정리하자면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/>
              <a:t>JDBC </a:t>
            </a:r>
            <a:r>
              <a:rPr lang="ko-KR" altLang="en-US" dirty="0"/>
              <a:t>문구 추가 </a:t>
            </a:r>
            <a:r>
              <a:rPr lang="en-US" altLang="ko-KR" dirty="0"/>
              <a:t>(</a:t>
            </a:r>
            <a:r>
              <a:rPr lang="ko-KR" altLang="en-US" dirty="0" err="1"/>
              <a:t>메이븐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JDBC</a:t>
            </a:r>
            <a:r>
              <a:rPr lang="ko-KR" altLang="en-US" dirty="0"/>
              <a:t> 코드 작성 </a:t>
            </a:r>
            <a:r>
              <a:rPr lang="en-US" altLang="ko-KR" dirty="0"/>
              <a:t>(Connection </a:t>
            </a:r>
            <a:r>
              <a:rPr lang="ko-KR" altLang="en-US" dirty="0"/>
              <a:t>객체 </a:t>
            </a:r>
            <a:r>
              <a:rPr lang="en-US" altLang="ko-KR" dirty="0"/>
              <a:t>+ Statement </a:t>
            </a:r>
            <a:r>
              <a:rPr lang="ko-KR" altLang="en-US" dirty="0"/>
              <a:t>객체 사용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92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1C6F74-458C-AB92-196E-BFE8801912BC}"/>
              </a:ext>
            </a:extLst>
          </p:cNvPr>
          <p:cNvSpPr txBox="1"/>
          <p:nvPr/>
        </p:nvSpPr>
        <p:spPr>
          <a:xfrm>
            <a:off x="148767" y="3368180"/>
            <a:ext cx="5455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maven repository </a:t>
            </a:r>
            <a:r>
              <a:rPr lang="ko-KR" altLang="en-US" dirty="0"/>
              <a:t>검색하고 사이트 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 </a:t>
            </a:r>
            <a:r>
              <a:rPr lang="en-US" altLang="ko-KR" dirty="0"/>
              <a:t>SQL</a:t>
            </a:r>
            <a:r>
              <a:rPr lang="ko-KR" altLang="en-US" dirty="0"/>
              <a:t>을 검색한 뒤</a:t>
            </a:r>
            <a:r>
              <a:rPr lang="en-US" altLang="ko-KR" dirty="0"/>
              <a:t>, connector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 </a:t>
            </a:r>
            <a:r>
              <a:rPr lang="en-US" altLang="ko-KR" dirty="0"/>
              <a:t>SQL</a:t>
            </a:r>
            <a:r>
              <a:rPr lang="ko-KR" altLang="en-US" dirty="0"/>
              <a:t>버전에 </a:t>
            </a:r>
            <a:r>
              <a:rPr lang="ko-KR" altLang="en-US" dirty="0" err="1"/>
              <a:t>맞는거</a:t>
            </a:r>
            <a:r>
              <a:rPr lang="ko-KR" altLang="en-US" dirty="0"/>
              <a:t> 클릭하고 코드 복사해서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F790FB-F700-BEFC-3B9F-0459DDAF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9" y="152546"/>
            <a:ext cx="5334274" cy="3016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B034D6-D057-39AD-8F2A-CF0F4B46D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62" y="639675"/>
            <a:ext cx="4795708" cy="2004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91A5F4-915C-70D2-318C-346AA0D31A6E}"/>
              </a:ext>
            </a:extLst>
          </p:cNvPr>
          <p:cNvSpPr/>
          <p:nvPr/>
        </p:nvSpPr>
        <p:spPr>
          <a:xfrm>
            <a:off x="1849772" y="222002"/>
            <a:ext cx="1526797" cy="417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EF0E5F-68E9-506A-D8E1-64CA54C0E817}"/>
              </a:ext>
            </a:extLst>
          </p:cNvPr>
          <p:cNvSpPr/>
          <p:nvPr/>
        </p:nvSpPr>
        <p:spPr>
          <a:xfrm>
            <a:off x="504415" y="2170058"/>
            <a:ext cx="3963799" cy="417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F15245-1202-3AD8-1D83-3305B2C4BCAF}"/>
              </a:ext>
            </a:extLst>
          </p:cNvPr>
          <p:cNvSpPr/>
          <p:nvPr/>
        </p:nvSpPr>
        <p:spPr>
          <a:xfrm>
            <a:off x="6428763" y="598521"/>
            <a:ext cx="479572" cy="294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1E31BF-8B29-5F4F-AD5C-2B2A8C33BA0E}"/>
              </a:ext>
            </a:extLst>
          </p:cNvPr>
          <p:cNvSpPr/>
          <p:nvPr/>
        </p:nvSpPr>
        <p:spPr>
          <a:xfrm>
            <a:off x="6428763" y="1666341"/>
            <a:ext cx="1830198" cy="816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7FA4497-9048-8829-9FAA-CD4DF21CD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536" y="2959971"/>
            <a:ext cx="2411030" cy="3357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AEA98C-C3C2-8BF3-67FB-67DD31362B67}"/>
              </a:ext>
            </a:extLst>
          </p:cNvPr>
          <p:cNvSpPr/>
          <p:nvPr/>
        </p:nvSpPr>
        <p:spPr>
          <a:xfrm>
            <a:off x="8871357" y="4910084"/>
            <a:ext cx="746621" cy="80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00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54BD84C-3993-FCA0-2350-7D060DE0814F}"/>
              </a:ext>
            </a:extLst>
          </p:cNvPr>
          <p:cNvGrpSpPr/>
          <p:nvPr/>
        </p:nvGrpSpPr>
        <p:grpSpPr>
          <a:xfrm>
            <a:off x="409210" y="450378"/>
            <a:ext cx="7849003" cy="2946551"/>
            <a:chOff x="1126469" y="1054386"/>
            <a:chExt cx="7849003" cy="29465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0B8C69-B059-CCD2-93C6-134EA0690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469" y="1054386"/>
              <a:ext cx="7849003" cy="29465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009251-FDBE-19EE-F230-B56A1BAA6A65}"/>
                </a:ext>
              </a:extLst>
            </p:cNvPr>
            <p:cNvSpPr/>
            <p:nvPr/>
          </p:nvSpPr>
          <p:spPr>
            <a:xfrm>
              <a:off x="1518407" y="1983690"/>
              <a:ext cx="5612235" cy="10992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1C6F74-458C-AB92-196E-BFE8801912BC}"/>
              </a:ext>
            </a:extLst>
          </p:cNvPr>
          <p:cNvSpPr txBox="1"/>
          <p:nvPr/>
        </p:nvSpPr>
        <p:spPr>
          <a:xfrm>
            <a:off x="763398" y="3846352"/>
            <a:ext cx="642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에다가 </a:t>
            </a:r>
            <a:r>
              <a:rPr lang="ko-KR" altLang="en-US" dirty="0" err="1"/>
              <a:t>복사한거</a:t>
            </a:r>
            <a:r>
              <a:rPr lang="ko-KR" altLang="en-US" dirty="0"/>
              <a:t> 붙여넣기 </a:t>
            </a:r>
            <a:r>
              <a:rPr lang="en-US" altLang="ko-KR" dirty="0"/>
              <a:t>(dependencies </a:t>
            </a:r>
            <a:r>
              <a:rPr lang="ko-KR" altLang="en-US" dirty="0"/>
              <a:t>추가 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ko-KR" altLang="en-US" dirty="0" err="1"/>
              <a:t>메이븐</a:t>
            </a:r>
            <a:r>
              <a:rPr lang="ko-KR" altLang="en-US" dirty="0"/>
              <a:t> 업데이트 해주고 </a:t>
            </a:r>
          </a:p>
        </p:txBody>
      </p:sp>
    </p:spTree>
    <p:extLst>
      <p:ext uri="{BB962C8B-B14F-4D97-AF65-F5344CB8AC3E}">
        <p14:creationId xmlns:p14="http://schemas.microsoft.com/office/powerpoint/2010/main" val="400824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115B82-28FC-2516-AD18-741F438D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406724"/>
            <a:ext cx="8153819" cy="4280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771787" y="5016617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위와 같은 코드 추가하면 접속됨 코드 설명 바로 </a:t>
            </a:r>
            <a:r>
              <a:rPr lang="ko-KR" altLang="en-US" dirty="0" err="1"/>
              <a:t>해드림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97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602728" y="2828836"/>
            <a:ext cx="298671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ch03_01~08 </a:t>
            </a:r>
          </a:p>
          <a:p>
            <a:pPr algn="ctr"/>
            <a:r>
              <a:rPr lang="en-US" altLang="ko-KR" sz="3600" b="1" dirty="0"/>
              <a:t>DI </a:t>
            </a:r>
            <a:r>
              <a:rPr lang="ko-KR" altLang="en-US" sz="3600" b="1" dirty="0"/>
              <a:t>설명 </a:t>
            </a:r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626011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419449" y="4764947"/>
            <a:ext cx="5359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DB_URL</a:t>
            </a:r>
            <a:r>
              <a:rPr lang="ko-KR" altLang="en-US" dirty="0"/>
              <a:t>에다가 내 오라클 정보를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21CE27-24F7-6545-9D7A-6601B84447D6}"/>
              </a:ext>
            </a:extLst>
          </p:cNvPr>
          <p:cNvGrpSpPr/>
          <p:nvPr/>
        </p:nvGrpSpPr>
        <p:grpSpPr>
          <a:xfrm>
            <a:off x="371297" y="338886"/>
            <a:ext cx="8153819" cy="4280120"/>
            <a:chOff x="371297" y="338886"/>
            <a:chExt cx="8153819" cy="42801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115B82-28FC-2516-AD18-741F438D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297" y="338886"/>
              <a:ext cx="8153819" cy="4280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6FA362-EA72-970E-F249-BEE81BF8BB7E}"/>
                </a:ext>
              </a:extLst>
            </p:cNvPr>
            <p:cNvSpPr/>
            <p:nvPr/>
          </p:nvSpPr>
          <p:spPr>
            <a:xfrm>
              <a:off x="1076556" y="1480439"/>
              <a:ext cx="4049117" cy="260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39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419449" y="4764947"/>
            <a:ext cx="556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DB_USER</a:t>
            </a:r>
            <a:r>
              <a:rPr lang="ko-KR" altLang="en-US" dirty="0"/>
              <a:t>와 </a:t>
            </a:r>
            <a:r>
              <a:rPr lang="en-US" altLang="ko-KR" dirty="0"/>
              <a:t>DB_PASSWORD</a:t>
            </a:r>
            <a:r>
              <a:rPr lang="ko-KR" altLang="en-US" dirty="0"/>
              <a:t>에다가 </a:t>
            </a:r>
            <a:r>
              <a:rPr lang="en-US" altLang="ko-KR" dirty="0"/>
              <a:t>DB </a:t>
            </a:r>
            <a:r>
              <a:rPr lang="ko-KR" altLang="en-US" dirty="0"/>
              <a:t>계정 작성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21CE27-24F7-6545-9D7A-6601B84447D6}"/>
              </a:ext>
            </a:extLst>
          </p:cNvPr>
          <p:cNvGrpSpPr/>
          <p:nvPr/>
        </p:nvGrpSpPr>
        <p:grpSpPr>
          <a:xfrm>
            <a:off x="371297" y="338886"/>
            <a:ext cx="8153819" cy="4280120"/>
            <a:chOff x="371297" y="338886"/>
            <a:chExt cx="8153819" cy="42801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115B82-28FC-2516-AD18-741F438D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297" y="338886"/>
              <a:ext cx="8153819" cy="4280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6FA362-EA72-970E-F249-BEE81BF8BB7E}"/>
                </a:ext>
              </a:extLst>
            </p:cNvPr>
            <p:cNvSpPr/>
            <p:nvPr/>
          </p:nvSpPr>
          <p:spPr>
            <a:xfrm>
              <a:off x="1026222" y="1795026"/>
              <a:ext cx="2551683" cy="5035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075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419449" y="4764947"/>
            <a:ext cx="93371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Connection</a:t>
            </a:r>
            <a:r>
              <a:rPr lang="ko-KR" altLang="en-US" dirty="0"/>
              <a:t>객체 </a:t>
            </a:r>
            <a:r>
              <a:rPr lang="en-US" altLang="ko-KR" dirty="0"/>
              <a:t>= DB</a:t>
            </a:r>
            <a:r>
              <a:rPr lang="ko-KR" altLang="en-US" dirty="0"/>
              <a:t>연결해주는 객체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Statement</a:t>
            </a:r>
            <a:r>
              <a:rPr lang="ko-KR" altLang="en-US" dirty="0"/>
              <a:t>객체 </a:t>
            </a:r>
            <a:r>
              <a:rPr lang="en-US" altLang="ko-KR" dirty="0"/>
              <a:t>=</a:t>
            </a:r>
            <a:r>
              <a:rPr lang="ko-KR" altLang="en-US" dirty="0"/>
              <a:t>데이터베이스에다가 </a:t>
            </a:r>
            <a:r>
              <a:rPr lang="en-US" altLang="ko-KR" dirty="0"/>
              <a:t>SQL</a:t>
            </a:r>
            <a:r>
              <a:rPr lang="ko-KR" altLang="en-US" dirty="0"/>
              <a:t>명령을 내리려면 </a:t>
            </a:r>
            <a:r>
              <a:rPr lang="en-US" altLang="ko-KR" dirty="0"/>
              <a:t>Statement </a:t>
            </a:r>
            <a:r>
              <a:rPr lang="ko-KR" altLang="en-US" dirty="0"/>
              <a:t>객체가 필요함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실행한 쿼리 결과를 </a:t>
            </a:r>
            <a:r>
              <a:rPr lang="en-US" altLang="ko-KR" dirty="0" err="1"/>
              <a:t>rs</a:t>
            </a:r>
            <a:r>
              <a:rPr lang="ko-KR" altLang="en-US" dirty="0"/>
              <a:t>에다가 담음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DB</a:t>
            </a:r>
            <a:r>
              <a:rPr lang="ko-KR" altLang="en-US" dirty="0"/>
              <a:t>와의 연결을 위해서 </a:t>
            </a:r>
            <a:r>
              <a:rPr lang="en-US" altLang="ko-KR" dirty="0"/>
              <a:t>Connection</a:t>
            </a:r>
            <a:r>
              <a:rPr lang="ko-KR" altLang="en-US" dirty="0"/>
              <a:t>객체가</a:t>
            </a:r>
            <a:r>
              <a:rPr lang="en-US" altLang="ko-KR" dirty="0"/>
              <a:t> </a:t>
            </a:r>
            <a:r>
              <a:rPr lang="ko-KR" altLang="en-US" dirty="0"/>
              <a:t>필요하고 </a:t>
            </a:r>
            <a:endParaRPr lang="en-US" altLang="ko-KR" dirty="0"/>
          </a:p>
          <a:p>
            <a:r>
              <a:rPr lang="ko-KR" altLang="en-US" dirty="0"/>
              <a:t>연결한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SQL</a:t>
            </a:r>
            <a:r>
              <a:rPr lang="ko-KR" altLang="en-US" dirty="0"/>
              <a:t>명령을 내리기 위해선 </a:t>
            </a:r>
            <a:r>
              <a:rPr lang="en-US" altLang="ko-KR" dirty="0"/>
              <a:t>Statement</a:t>
            </a:r>
            <a:r>
              <a:rPr lang="ko-KR" altLang="en-US" dirty="0"/>
              <a:t>가 필요함 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21CE27-24F7-6545-9D7A-6601B84447D6}"/>
              </a:ext>
            </a:extLst>
          </p:cNvPr>
          <p:cNvGrpSpPr/>
          <p:nvPr/>
        </p:nvGrpSpPr>
        <p:grpSpPr>
          <a:xfrm>
            <a:off x="367103" y="355664"/>
            <a:ext cx="8153819" cy="4280120"/>
            <a:chOff x="367103" y="355664"/>
            <a:chExt cx="8153819" cy="42801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115B82-28FC-2516-AD18-741F438D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03" y="355664"/>
              <a:ext cx="8153819" cy="4280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6FA362-EA72-970E-F249-BEE81BF8BB7E}"/>
                </a:ext>
              </a:extLst>
            </p:cNvPr>
            <p:cNvSpPr/>
            <p:nvPr/>
          </p:nvSpPr>
          <p:spPr>
            <a:xfrm>
              <a:off x="1063973" y="2390644"/>
              <a:ext cx="831940" cy="3819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01A546-F15D-D8EF-0987-B8F2EB2DA521}"/>
              </a:ext>
            </a:extLst>
          </p:cNvPr>
          <p:cNvSpPr/>
          <p:nvPr/>
        </p:nvSpPr>
        <p:spPr>
          <a:xfrm>
            <a:off x="2298553" y="2390644"/>
            <a:ext cx="4228082" cy="381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419449" y="476494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쿼리를 작성하고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21CE27-24F7-6545-9D7A-6601B84447D6}"/>
              </a:ext>
            </a:extLst>
          </p:cNvPr>
          <p:cNvGrpSpPr/>
          <p:nvPr/>
        </p:nvGrpSpPr>
        <p:grpSpPr>
          <a:xfrm>
            <a:off x="367103" y="355664"/>
            <a:ext cx="8153819" cy="4280120"/>
            <a:chOff x="367103" y="355664"/>
            <a:chExt cx="8153819" cy="42801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115B82-28FC-2516-AD18-741F438D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03" y="355664"/>
              <a:ext cx="8153819" cy="4280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6FA362-EA72-970E-F249-BEE81BF8BB7E}"/>
                </a:ext>
              </a:extLst>
            </p:cNvPr>
            <p:cNvSpPr/>
            <p:nvPr/>
          </p:nvSpPr>
          <p:spPr>
            <a:xfrm>
              <a:off x="1084945" y="2822677"/>
              <a:ext cx="2161593" cy="222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413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419449" y="4764947"/>
            <a:ext cx="367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아까 만든 쿼리그릇</a:t>
            </a:r>
            <a:r>
              <a:rPr lang="en-US" altLang="ko-KR" dirty="0"/>
              <a:t>(Statement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21CE27-24F7-6545-9D7A-6601B84447D6}"/>
              </a:ext>
            </a:extLst>
          </p:cNvPr>
          <p:cNvGrpSpPr/>
          <p:nvPr/>
        </p:nvGrpSpPr>
        <p:grpSpPr>
          <a:xfrm>
            <a:off x="383881" y="355664"/>
            <a:ext cx="8153819" cy="4280120"/>
            <a:chOff x="383881" y="355664"/>
            <a:chExt cx="8153819" cy="42801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115B82-28FC-2516-AD18-741F438D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881" y="355664"/>
              <a:ext cx="8153819" cy="42801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6FA362-EA72-970E-F249-BEE81BF8BB7E}"/>
                </a:ext>
              </a:extLst>
            </p:cNvPr>
            <p:cNvSpPr/>
            <p:nvPr/>
          </p:nvSpPr>
          <p:spPr>
            <a:xfrm>
              <a:off x="1118501" y="2982068"/>
              <a:ext cx="3063411" cy="2225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31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F7910-2B70-4588-2186-CDB694967B64}"/>
              </a:ext>
            </a:extLst>
          </p:cNvPr>
          <p:cNvSpPr txBox="1"/>
          <p:nvPr/>
        </p:nvSpPr>
        <p:spPr>
          <a:xfrm>
            <a:off x="342447" y="500956"/>
            <a:ext cx="60158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ResultSet</a:t>
            </a:r>
            <a:r>
              <a:rPr lang="ko-KR" altLang="en-US" dirty="0"/>
              <a:t>은 아래 사진과 같은 모양으로 데이터가 저장됨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읽어올 때에는 </a:t>
            </a:r>
            <a:r>
              <a:rPr lang="en-US" altLang="ko-KR" dirty="0"/>
              <a:t>String</a:t>
            </a:r>
            <a:r>
              <a:rPr lang="ko-KR" altLang="en-US" dirty="0"/>
              <a:t>데이터 타입으로 읽어오기 때문에 </a:t>
            </a:r>
            <a:endParaRPr lang="en-US" altLang="ko-KR" dirty="0"/>
          </a:p>
          <a:p>
            <a:r>
              <a:rPr lang="ko-KR" altLang="en-US" dirty="0"/>
              <a:t>아래 사진처럼 </a:t>
            </a:r>
            <a:r>
              <a:rPr lang="en-US" altLang="ko-KR" dirty="0"/>
              <a:t>String aa = </a:t>
            </a:r>
            <a:r>
              <a:rPr lang="en-US" altLang="ko-KR" dirty="0" err="1"/>
              <a:t>rs.getString</a:t>
            </a:r>
            <a:r>
              <a:rPr lang="en-US" altLang="ko-KR" dirty="0"/>
              <a:t>(1) 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첫 번째 쿼리 결과를 불러오겠다는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콘솔에 결과 출력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0CF2AA-F6A0-E5E7-0BDF-B96262EA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213" y="500956"/>
            <a:ext cx="2736991" cy="165743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893D23-D1CC-C854-7454-655A18DB13A5}"/>
              </a:ext>
            </a:extLst>
          </p:cNvPr>
          <p:cNvGrpSpPr/>
          <p:nvPr/>
        </p:nvGrpSpPr>
        <p:grpSpPr>
          <a:xfrm>
            <a:off x="342447" y="3259485"/>
            <a:ext cx="3175163" cy="831893"/>
            <a:chOff x="581311" y="2085204"/>
            <a:chExt cx="3175163" cy="8318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F7AC92F-6FCE-AA8A-93D3-027D631AA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11" y="2085204"/>
              <a:ext cx="3175163" cy="831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C2404B-9344-E220-D4F8-61EFAB720AD6}"/>
                </a:ext>
              </a:extLst>
            </p:cNvPr>
            <p:cNvSpPr/>
            <p:nvPr/>
          </p:nvSpPr>
          <p:spPr>
            <a:xfrm>
              <a:off x="1031874" y="2278624"/>
              <a:ext cx="2529474" cy="195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5868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940960" y="2828836"/>
            <a:ext cx="8310287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ch03_13 (10:00)</a:t>
            </a:r>
          </a:p>
          <a:p>
            <a:pPr algn="ctr"/>
            <a:r>
              <a:rPr lang="en-US" altLang="ko-KR" sz="3600" b="1" dirty="0"/>
              <a:t>Spring</a:t>
            </a:r>
            <a:r>
              <a:rPr lang="ko-KR" altLang="en-US" sz="3600" b="1" dirty="0"/>
              <a:t>으로 </a:t>
            </a:r>
            <a:r>
              <a:rPr lang="en-US" altLang="ko-KR" sz="3600" b="1" dirty="0"/>
              <a:t>JDBC</a:t>
            </a:r>
            <a:r>
              <a:rPr lang="ko-KR" altLang="en-US" sz="3600" b="1" dirty="0"/>
              <a:t>연결하기 두번째 방법</a:t>
            </a:r>
            <a:endParaRPr lang="en-US" altLang="ko-KR" sz="3600" b="1" dirty="0"/>
          </a:p>
          <a:p>
            <a:pPr algn="ctr"/>
            <a:r>
              <a:rPr lang="en-US" altLang="ko-KR" sz="3600" b="1" dirty="0" err="1"/>
              <a:t>root-context+Bean</a:t>
            </a:r>
            <a:r>
              <a:rPr lang="ko-KR" altLang="en-US" sz="3600" b="1" dirty="0"/>
              <a:t>을 활용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(</a:t>
            </a:r>
            <a:r>
              <a:rPr lang="ko-KR" altLang="en-US" sz="3600" b="1" dirty="0"/>
              <a:t>실무에선 이걸 더 많이 사용함</a:t>
            </a:r>
            <a:r>
              <a:rPr lang="en-US" altLang="ko-KR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3630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346841" y="402020"/>
            <a:ext cx="1135118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파일명 </a:t>
            </a:r>
            <a:r>
              <a:rPr lang="en-US" altLang="ko-KR" dirty="0"/>
              <a:t>: DBConnectionTest2.java </a:t>
            </a:r>
          </a:p>
          <a:p>
            <a:r>
              <a:rPr lang="ko-KR" altLang="en-US" dirty="0"/>
              <a:t>위치 </a:t>
            </a:r>
            <a:r>
              <a:rPr lang="en-US" altLang="ko-KR" dirty="0"/>
              <a:t>: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err="1"/>
              <a:t>castello</a:t>
            </a:r>
            <a:r>
              <a:rPr lang="en-US" altLang="ko-KR" dirty="0"/>
              <a:t>/spring </a:t>
            </a:r>
            <a:r>
              <a:rPr lang="ko-KR" altLang="en-US" dirty="0"/>
              <a:t>검색 </a:t>
            </a:r>
            <a:r>
              <a:rPr lang="en-US" altLang="ko-KR" dirty="0"/>
              <a:t>&gt; ch03 &gt; DBConnectionTest2.java </a:t>
            </a:r>
            <a:r>
              <a:rPr lang="ko-KR" altLang="en-US" dirty="0"/>
              <a:t>복사 및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방식으로 </a:t>
            </a:r>
            <a:r>
              <a:rPr lang="en-US" altLang="ko-KR" dirty="0"/>
              <a:t>JDBC</a:t>
            </a:r>
            <a:r>
              <a:rPr lang="ko-KR" altLang="en-US" dirty="0"/>
              <a:t>연결을 하지 않고</a:t>
            </a:r>
            <a:r>
              <a:rPr lang="en-US" altLang="ko-KR" dirty="0"/>
              <a:t>, ROOT-CONTEXT.XML</a:t>
            </a:r>
            <a:r>
              <a:rPr lang="ko-KR" altLang="en-US" dirty="0"/>
              <a:t>에다가 </a:t>
            </a:r>
            <a:r>
              <a:rPr lang="en-US" altLang="ko-KR" dirty="0"/>
              <a:t>BEAN</a:t>
            </a:r>
            <a:r>
              <a:rPr lang="ko-KR" altLang="en-US" dirty="0"/>
              <a:t>을 생성하여 </a:t>
            </a:r>
            <a:endParaRPr lang="en-US" altLang="ko-KR" dirty="0"/>
          </a:p>
          <a:p>
            <a:r>
              <a:rPr lang="en-US" altLang="ko-KR" dirty="0"/>
              <a:t>JDBC</a:t>
            </a:r>
            <a:r>
              <a:rPr lang="ko-KR" altLang="en-US" dirty="0"/>
              <a:t>에 접근할거다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(Spring</a:t>
            </a:r>
            <a:r>
              <a:rPr lang="ko-KR" altLang="en-US" dirty="0"/>
              <a:t>에서도 사용하지만 해당 방식은 다른 프레임워크</a:t>
            </a:r>
            <a:r>
              <a:rPr lang="en-US" altLang="ko-KR" dirty="0"/>
              <a:t>_(</a:t>
            </a:r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 err="1"/>
              <a:t>egov</a:t>
            </a:r>
            <a:r>
              <a:rPr lang="en-US" altLang="ko-KR" dirty="0"/>
              <a:t>)</a:t>
            </a:r>
            <a:r>
              <a:rPr lang="ko-KR" altLang="en-US" dirty="0"/>
              <a:t>에서도 사용한다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이걸 사용하는 이유는 </a:t>
            </a:r>
            <a:r>
              <a:rPr lang="en-US" altLang="ko-KR" dirty="0"/>
              <a:t>root-context.xml</a:t>
            </a:r>
            <a:r>
              <a:rPr lang="ko-KR" altLang="en-US" dirty="0"/>
              <a:t>에다가 </a:t>
            </a:r>
            <a:r>
              <a:rPr lang="en-US" altLang="ko-KR" dirty="0"/>
              <a:t>DB</a:t>
            </a:r>
            <a:r>
              <a:rPr lang="ko-KR" altLang="en-US" dirty="0"/>
              <a:t>접속정보를 주고 </a:t>
            </a:r>
            <a:r>
              <a:rPr lang="en-US" altLang="ko-KR" dirty="0"/>
              <a:t>(</a:t>
            </a:r>
            <a:r>
              <a:rPr lang="ko-KR" altLang="en-US" dirty="0"/>
              <a:t>프레임워크에 따라 파일명이 다름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DB</a:t>
            </a:r>
            <a:r>
              <a:rPr lang="ko-KR" altLang="en-US" dirty="0"/>
              <a:t>접속을 하려면 해당 파일의 객체</a:t>
            </a:r>
            <a:r>
              <a:rPr lang="en-US" altLang="ko-KR" dirty="0"/>
              <a:t>(Bean)</a:t>
            </a:r>
            <a:r>
              <a:rPr lang="ko-KR" altLang="en-US" dirty="0"/>
              <a:t>에 접근해서 사용하게 만듦으로써 유지보수를 편리하게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 시작합니다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58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346841" y="402020"/>
            <a:ext cx="614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파일명 </a:t>
            </a:r>
            <a:r>
              <a:rPr lang="en-US" altLang="ko-KR" dirty="0"/>
              <a:t>: DBConnectionTest2.java  &gt;&gt; </a:t>
            </a:r>
            <a:r>
              <a:rPr lang="ko-KR" altLang="en-US" dirty="0"/>
              <a:t>내용은 아래와 같다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99A9E-B090-A6FE-4A3F-A17E5C4E51E3}"/>
              </a:ext>
            </a:extLst>
          </p:cNvPr>
          <p:cNvSpPr txBox="1"/>
          <p:nvPr/>
        </p:nvSpPr>
        <p:spPr>
          <a:xfrm>
            <a:off x="549822" y="1594965"/>
            <a:ext cx="113216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public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 DBConnectionTest2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public</a:t>
            </a:r>
            <a:r>
              <a:rPr lang="ko-KR" altLang="en-US" dirty="0"/>
              <a:t> </a:t>
            </a:r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jdbcConnectionTest</a:t>
            </a:r>
            <a:r>
              <a:rPr lang="ko-KR" altLang="en-US" dirty="0"/>
              <a:t>() </a:t>
            </a:r>
            <a:r>
              <a:rPr lang="ko-KR" altLang="en-US" dirty="0" err="1"/>
              <a:t>throws</a:t>
            </a:r>
            <a:r>
              <a:rPr lang="ko-KR" altLang="en-US" dirty="0"/>
              <a:t> </a:t>
            </a:r>
            <a:r>
              <a:rPr lang="ko-KR" altLang="en-US" dirty="0" err="1"/>
              <a:t>Exception</a:t>
            </a:r>
            <a:r>
              <a:rPr lang="ko-KR" altLang="en-US" dirty="0"/>
              <a:t> {	    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ApplicationContext</a:t>
            </a:r>
            <a:r>
              <a:rPr lang="ko-KR" altLang="en-US" dirty="0"/>
              <a:t> </a:t>
            </a:r>
            <a:r>
              <a:rPr lang="ko-KR" altLang="en-US" dirty="0" err="1"/>
              <a:t>ac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new</a:t>
            </a:r>
            <a:r>
              <a:rPr lang="ko-KR" altLang="en-US" dirty="0"/>
              <a:t> </a:t>
            </a:r>
            <a:r>
              <a:rPr lang="ko-KR" altLang="en-US" dirty="0" err="1"/>
              <a:t>GenericXmlApplicationContext</a:t>
            </a:r>
            <a:r>
              <a:rPr lang="ko-KR" altLang="en-US" dirty="0"/>
              <a:t>("file:src/main/webapp/WEB</a:t>
            </a:r>
            <a:r>
              <a:rPr lang="en-US" altLang="ko-KR" dirty="0"/>
              <a:t>-</a:t>
            </a:r>
            <a:r>
              <a:rPr lang="ko-KR" altLang="en-US" dirty="0"/>
              <a:t>INF/spring/**/</a:t>
            </a:r>
            <a:r>
              <a:rPr lang="ko-KR" altLang="en-US" dirty="0" err="1"/>
              <a:t>root-context.xml</a:t>
            </a:r>
            <a:r>
              <a:rPr lang="ko-KR" altLang="en-US" dirty="0"/>
              <a:t>");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         //</a:t>
            </a:r>
            <a:r>
              <a:rPr lang="en-US" altLang="ko-KR" dirty="0" err="1"/>
              <a:t>DataSource</a:t>
            </a:r>
            <a:r>
              <a:rPr lang="en-US" altLang="ko-KR" dirty="0"/>
              <a:t> = </a:t>
            </a:r>
            <a:r>
              <a:rPr lang="en-US" altLang="ko-KR" dirty="0" err="1"/>
              <a:t>java.sql</a:t>
            </a:r>
            <a:r>
              <a:rPr lang="en-US" altLang="ko-KR" dirty="0"/>
              <a:t> </a:t>
            </a:r>
            <a:r>
              <a:rPr lang="ko-KR" altLang="en-US" dirty="0"/>
              <a:t>라이브러리에 있는 객체이다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ds</a:t>
            </a:r>
            <a:r>
              <a:rPr lang="ko-KR" altLang="en-US" dirty="0"/>
              <a:t> = </a:t>
            </a:r>
            <a:r>
              <a:rPr lang="ko-KR" altLang="en-US" dirty="0" err="1"/>
              <a:t>ac.getBean</a:t>
            </a:r>
            <a:r>
              <a:rPr lang="ko-KR" altLang="en-US" dirty="0"/>
              <a:t>(</a:t>
            </a:r>
            <a:r>
              <a:rPr lang="ko-KR" altLang="en-US" dirty="0" err="1"/>
              <a:t>DataSource.class</a:t>
            </a:r>
            <a:r>
              <a:rPr lang="ko-KR" altLang="en-US" dirty="0"/>
              <a:t>);</a:t>
            </a:r>
          </a:p>
          <a:p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 err="1"/>
              <a:t>Connection</a:t>
            </a:r>
            <a:r>
              <a:rPr lang="ko-KR" altLang="en-US" dirty="0"/>
              <a:t> </a:t>
            </a:r>
            <a:r>
              <a:rPr lang="ko-KR" altLang="en-US" dirty="0" err="1"/>
              <a:t>conn</a:t>
            </a:r>
            <a:r>
              <a:rPr lang="ko-KR" altLang="en-US" dirty="0"/>
              <a:t> = </a:t>
            </a:r>
            <a:r>
              <a:rPr lang="ko-KR" altLang="en-US" dirty="0" err="1"/>
              <a:t>ds.getConnection</a:t>
            </a:r>
            <a:r>
              <a:rPr lang="ko-KR" altLang="en-US" dirty="0"/>
              <a:t>(); // 데이터베이스의 연결을 얻는다.</a:t>
            </a:r>
          </a:p>
          <a:p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 err="1"/>
              <a:t>System.out.println</a:t>
            </a:r>
            <a:r>
              <a:rPr lang="ko-KR" altLang="en-US" dirty="0"/>
              <a:t>("</a:t>
            </a:r>
            <a:r>
              <a:rPr lang="ko-KR" altLang="en-US" dirty="0" err="1"/>
              <a:t>conn</a:t>
            </a:r>
            <a:r>
              <a:rPr lang="ko-KR" altLang="en-US" dirty="0"/>
              <a:t> = " + </a:t>
            </a:r>
            <a:r>
              <a:rPr lang="ko-KR" altLang="en-US" dirty="0" err="1"/>
              <a:t>conn</a:t>
            </a:r>
            <a:r>
              <a:rPr lang="ko-KR" altLang="en-US" dirty="0"/>
              <a:t>);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}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2250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26123" y="141151"/>
            <a:ext cx="122310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아까 봤던 </a:t>
            </a:r>
            <a:r>
              <a:rPr lang="en-US" altLang="ko-KR" dirty="0"/>
              <a:t>maven repository </a:t>
            </a:r>
            <a:r>
              <a:rPr lang="ko-KR" altLang="en-US" dirty="0"/>
              <a:t>홈페이지에서 </a:t>
            </a:r>
            <a:r>
              <a:rPr lang="en-US" altLang="ko-KR" dirty="0"/>
              <a:t>spring </a:t>
            </a:r>
            <a:r>
              <a:rPr lang="en-US" altLang="ko-KR" dirty="0" err="1"/>
              <a:t>jdbc</a:t>
            </a:r>
            <a:r>
              <a:rPr lang="en-US" altLang="ko-KR" dirty="0"/>
              <a:t> </a:t>
            </a:r>
            <a:r>
              <a:rPr lang="ko-KR" altLang="en-US" dirty="0"/>
              <a:t>검색 </a:t>
            </a:r>
            <a:r>
              <a:rPr lang="en-US" altLang="ko-KR" dirty="0"/>
              <a:t>+ </a:t>
            </a:r>
            <a:r>
              <a:rPr lang="en-US" altLang="ko-KR" dirty="0" err="1"/>
              <a:t>Mysql</a:t>
            </a:r>
            <a:r>
              <a:rPr lang="en-US" altLang="ko-KR" dirty="0"/>
              <a:t> connector </a:t>
            </a:r>
            <a:r>
              <a:rPr lang="ko-KR" altLang="en-US" dirty="0"/>
              <a:t>검색해서 </a:t>
            </a:r>
            <a:r>
              <a:rPr lang="en-US" altLang="ko-KR" dirty="0"/>
              <a:t>pom.xml</a:t>
            </a:r>
            <a:r>
              <a:rPr lang="ko-KR" altLang="en-US" dirty="0"/>
              <a:t>에다 붙여넣기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 </a:t>
            </a:r>
            <a:r>
              <a:rPr lang="en-US" altLang="ko-KR" dirty="0" err="1"/>
              <a:t>jdbc</a:t>
            </a:r>
            <a:r>
              <a:rPr lang="ko-KR" altLang="en-US" dirty="0"/>
              <a:t>버전은 아무거나 클릭해도 됨 </a:t>
            </a:r>
            <a:r>
              <a:rPr lang="en-US" altLang="ko-KR" dirty="0"/>
              <a:t>(</a:t>
            </a:r>
            <a:r>
              <a:rPr lang="ko-KR" altLang="en-US" dirty="0"/>
              <a:t>어차피 가져가서 버전 수정할거임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Connector</a:t>
            </a:r>
            <a:r>
              <a:rPr lang="ko-KR" altLang="en-US" dirty="0"/>
              <a:t>은 </a:t>
            </a:r>
            <a:r>
              <a:rPr lang="en-US" altLang="ko-KR" dirty="0"/>
              <a:t>8.2.0 </a:t>
            </a:r>
            <a:r>
              <a:rPr lang="ko-KR" altLang="en-US" dirty="0"/>
              <a:t>가져왔는데 어쨌든 잘됨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그다음</a:t>
            </a:r>
            <a:r>
              <a:rPr lang="ko-KR" altLang="en-US" dirty="0"/>
              <a:t> 복사한 코드를 </a:t>
            </a:r>
            <a:r>
              <a:rPr lang="en-US" altLang="ko-KR" dirty="0"/>
              <a:t>pom.xml</a:t>
            </a:r>
            <a:r>
              <a:rPr lang="ko-KR" altLang="en-US" dirty="0"/>
              <a:t>의 </a:t>
            </a:r>
            <a:r>
              <a:rPr lang="en-US" altLang="ko-KR" dirty="0"/>
              <a:t>dependency</a:t>
            </a:r>
            <a:r>
              <a:rPr lang="ko-KR" altLang="en-US" dirty="0"/>
              <a:t>쪽에다가 복사 붙여넣기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 버전 수정하고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maven </a:t>
            </a:r>
            <a:r>
              <a:rPr lang="ko-KR" altLang="en-US" dirty="0"/>
              <a:t>업데이트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maven dependency</a:t>
            </a:r>
            <a:r>
              <a:rPr lang="ko-KR" altLang="en-US" dirty="0"/>
              <a:t>쪽에서 </a:t>
            </a:r>
            <a:r>
              <a:rPr lang="en-US" altLang="ko-KR" dirty="0"/>
              <a:t>Spring JDBC.jar</a:t>
            </a:r>
            <a:r>
              <a:rPr lang="ko-KR" altLang="en-US" dirty="0"/>
              <a:t>가 제대로 다운로드 됐는지 확인하기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873F5A-3D65-A0EC-B662-889BE4998EA2}"/>
              </a:ext>
            </a:extLst>
          </p:cNvPr>
          <p:cNvGrpSpPr/>
          <p:nvPr/>
        </p:nvGrpSpPr>
        <p:grpSpPr>
          <a:xfrm>
            <a:off x="197068" y="1895477"/>
            <a:ext cx="8352418" cy="4819106"/>
            <a:chOff x="343048" y="1375808"/>
            <a:chExt cx="8352418" cy="48191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67CD74-ED2B-1702-93A0-2D7FB705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48" y="1375808"/>
              <a:ext cx="2756042" cy="2419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6C234D4-181D-3F22-04A2-A5856E8E4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313" y="1382158"/>
              <a:ext cx="4915153" cy="24067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272643-69AA-F7C6-4224-FEACEA5F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048" y="4194561"/>
              <a:ext cx="6305874" cy="2000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AC4D0D-DFA5-29D8-6ABD-B40FB901B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12" y="5406415"/>
            <a:ext cx="1689187" cy="615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439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648055" y="2828836"/>
            <a:ext cx="489589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ch03_09 (0:25~11:00)</a:t>
            </a:r>
          </a:p>
          <a:p>
            <a:pPr algn="ctr"/>
            <a:r>
              <a:rPr lang="en-US" altLang="ko-KR" sz="3600" b="1" dirty="0"/>
              <a:t>(DB)MySQL </a:t>
            </a:r>
            <a:r>
              <a:rPr lang="ko-KR" altLang="en-US" sz="3600" b="1" dirty="0"/>
              <a:t>다운로드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954949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796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에다가 복사했던 </a:t>
            </a:r>
            <a:r>
              <a:rPr lang="en-US" altLang="ko-KR" dirty="0"/>
              <a:t>Spring JDBC Dependency</a:t>
            </a:r>
            <a:r>
              <a:rPr lang="ko-KR" altLang="en-US" dirty="0"/>
              <a:t>의 버전을 변경하기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0AF0B2-5C14-4F5D-CF5C-1E80BA3FF1AC}"/>
              </a:ext>
            </a:extLst>
          </p:cNvPr>
          <p:cNvGrpSpPr/>
          <p:nvPr/>
        </p:nvGrpSpPr>
        <p:grpSpPr>
          <a:xfrm>
            <a:off x="764626" y="1312047"/>
            <a:ext cx="6330107" cy="4782482"/>
            <a:chOff x="197068" y="1438172"/>
            <a:chExt cx="6330107" cy="4782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272643-69AA-F7C6-4224-FEACEA5F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068" y="1438172"/>
              <a:ext cx="6305874" cy="2000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EFE10626-290B-56EF-28AE-1BAFA5175AFE}"/>
                </a:ext>
              </a:extLst>
            </p:cNvPr>
            <p:cNvSpPr/>
            <p:nvPr/>
          </p:nvSpPr>
          <p:spPr>
            <a:xfrm>
              <a:off x="2924503" y="3626069"/>
              <a:ext cx="528145" cy="3693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1EBF8BC-87A9-907D-CE01-AF4422398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04" y="4239352"/>
              <a:ext cx="6255071" cy="19813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A9E5CE-A373-44C2-30CF-F0522441B450}"/>
                </a:ext>
              </a:extLst>
            </p:cNvPr>
            <p:cNvSpPr/>
            <p:nvPr/>
          </p:nvSpPr>
          <p:spPr>
            <a:xfrm>
              <a:off x="1000260" y="3042746"/>
              <a:ext cx="1924243" cy="212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6445B1-FD88-75DF-3CFD-F0A3CD1D134F}"/>
                </a:ext>
              </a:extLst>
            </p:cNvPr>
            <p:cNvSpPr/>
            <p:nvPr/>
          </p:nvSpPr>
          <p:spPr>
            <a:xfrm>
              <a:off x="837350" y="4647320"/>
              <a:ext cx="3521816" cy="212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F3EDC6-8537-E81B-82B8-64F9F2881422}"/>
                </a:ext>
              </a:extLst>
            </p:cNvPr>
            <p:cNvSpPr/>
            <p:nvPr/>
          </p:nvSpPr>
          <p:spPr>
            <a:xfrm>
              <a:off x="1163595" y="5832361"/>
              <a:ext cx="3521816" cy="212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050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1068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root-context.xml</a:t>
            </a:r>
            <a:r>
              <a:rPr lang="ko-KR" altLang="en-US" dirty="0"/>
              <a:t>에다가 </a:t>
            </a:r>
            <a:r>
              <a:rPr lang="en-US" altLang="ko-KR" dirty="0"/>
              <a:t>Bean </a:t>
            </a:r>
            <a:r>
              <a:rPr lang="ko-KR" altLang="en-US" dirty="0"/>
              <a:t>등록</a:t>
            </a:r>
            <a:br>
              <a:rPr lang="en-US" altLang="ko-KR" dirty="0"/>
            </a:br>
            <a:r>
              <a:rPr lang="en-US" altLang="ko-KR" dirty="0"/>
              <a:t>bean</a:t>
            </a:r>
            <a:r>
              <a:rPr lang="ko-KR" altLang="en-US" dirty="0"/>
              <a:t>의 내용은 </a:t>
            </a:r>
            <a:r>
              <a:rPr lang="en-US" altLang="ko-KR" dirty="0"/>
              <a:t>DB </a:t>
            </a:r>
            <a:r>
              <a:rPr lang="ko-KR" altLang="en-US" dirty="0"/>
              <a:t>접속정보이다</a:t>
            </a:r>
            <a:r>
              <a:rPr lang="en-US" altLang="ko-KR" dirty="0"/>
              <a:t>. </a:t>
            </a:r>
            <a:r>
              <a:rPr lang="ko-KR" altLang="en-US" dirty="0"/>
              <a:t>이제부터 </a:t>
            </a:r>
            <a:r>
              <a:rPr lang="en-US" altLang="ko-KR" dirty="0"/>
              <a:t>DB</a:t>
            </a:r>
            <a:r>
              <a:rPr lang="ko-KR" altLang="en-US" dirty="0"/>
              <a:t>연동정보는 </a:t>
            </a:r>
            <a:r>
              <a:rPr lang="en-US" altLang="ko-KR" dirty="0"/>
              <a:t>root-context</a:t>
            </a:r>
            <a:r>
              <a:rPr lang="ko-KR" altLang="en-US" dirty="0"/>
              <a:t>에서 </a:t>
            </a:r>
            <a:r>
              <a:rPr lang="ko-KR" altLang="en-US" dirty="0" err="1"/>
              <a:t>가져올거임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en-US" altLang="ko-KR" dirty="0" err="1"/>
              <a:t>jdbc</a:t>
            </a:r>
            <a:r>
              <a:rPr lang="en-US" altLang="ko-KR" dirty="0"/>
              <a:t> bean</a:t>
            </a:r>
            <a:r>
              <a:rPr lang="ko-KR" altLang="en-US" dirty="0"/>
              <a:t>등록 코드라고 검색하면 아래 코드 </a:t>
            </a:r>
            <a:r>
              <a:rPr lang="ko-KR" altLang="en-US" dirty="0" err="1"/>
              <a:t>비스무리한거</a:t>
            </a:r>
            <a:r>
              <a:rPr lang="ko-KR" altLang="en-US" dirty="0"/>
              <a:t> 나옴 </a:t>
            </a:r>
            <a:r>
              <a:rPr lang="en-US" altLang="ko-KR" dirty="0"/>
              <a:t>(</a:t>
            </a:r>
            <a:r>
              <a:rPr lang="ko-KR" altLang="en-US" dirty="0"/>
              <a:t>복사해서 사용하기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EBF30B-1B19-B974-F1A8-939A1DC3D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66" y="3234519"/>
            <a:ext cx="6769448" cy="1524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2421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6EE48-BCA5-0E52-BC57-68D92FC39B26}"/>
              </a:ext>
            </a:extLst>
          </p:cNvPr>
          <p:cNvSpPr txBox="1"/>
          <p:nvPr/>
        </p:nvSpPr>
        <p:spPr>
          <a:xfrm>
            <a:off x="295389" y="504947"/>
            <a:ext cx="119949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org.springframework.jdbc.datasource.SimpleDriverDataSource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"${</a:t>
            </a:r>
            <a:r>
              <a:rPr lang="en-US" altLang="ko-KR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db.driverClass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}" </a:t>
            </a:r>
            <a:r>
              <a:rPr lang="en-US" altLang="ko-KR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"${db.url}" </a:t>
            </a:r>
            <a:r>
              <a:rPr lang="en-US" altLang="ko-KR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"${</a:t>
            </a:r>
            <a:r>
              <a:rPr lang="en-US" altLang="ko-KR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db.uesrname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}" </a:t>
            </a:r>
            <a:r>
              <a:rPr lang="en-US" altLang="ko-KR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"${</a:t>
            </a:r>
            <a:r>
              <a:rPr lang="en-US" altLang="ko-KR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db.password</a:t>
            </a:r>
            <a:r>
              <a:rPr lang="en-US" altLang="ko-KR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}" </a:t>
            </a:r>
            <a:r>
              <a:rPr lang="en-US" altLang="ko-KR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1F8CA-CF36-E4A8-3B6A-0084CAB1F9F8}"/>
              </a:ext>
            </a:extLst>
          </p:cNvPr>
          <p:cNvSpPr txBox="1"/>
          <p:nvPr/>
        </p:nvSpPr>
        <p:spPr>
          <a:xfrm>
            <a:off x="786581" y="2703871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검색하면 나오는 코드 복사본</a:t>
            </a:r>
          </a:p>
        </p:txBody>
      </p:sp>
    </p:spTree>
    <p:extLst>
      <p:ext uri="{BB962C8B-B14F-4D97-AF65-F5344CB8AC3E}">
        <p14:creationId xmlns:p14="http://schemas.microsoft.com/office/powerpoint/2010/main" val="421775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11586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코드 입력하고 실행해보기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아래 코드는 </a:t>
            </a:r>
            <a:r>
              <a:rPr lang="en-US" altLang="ko-KR" dirty="0"/>
              <a:t>Junit(TDD) </a:t>
            </a:r>
            <a:r>
              <a:rPr lang="ko-KR" altLang="en-US" dirty="0"/>
              <a:t>테스트 자동화 기능을 사용하면 작성 </a:t>
            </a:r>
            <a:r>
              <a:rPr lang="ko-KR" altLang="en-US" dirty="0" err="1"/>
              <a:t>안해줘도</a:t>
            </a:r>
            <a:r>
              <a:rPr lang="ko-KR" altLang="en-US" dirty="0"/>
              <a:t> 됨 </a:t>
            </a:r>
            <a:r>
              <a:rPr lang="en-US" altLang="ko-KR" dirty="0"/>
              <a:t>(</a:t>
            </a:r>
            <a:r>
              <a:rPr lang="ko-KR" altLang="en-US" dirty="0" err="1"/>
              <a:t>어노테이션으로</a:t>
            </a:r>
            <a:r>
              <a:rPr lang="ko-KR" altLang="en-US" dirty="0"/>
              <a:t> 일괄 처리 가능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DC3DFF-D8CA-6A7C-B909-BD84F6B9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97" y="3244321"/>
            <a:ext cx="8744399" cy="175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1476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065841" y="2828836"/>
            <a:ext cx="8060541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ch03_13 (15:10)</a:t>
            </a:r>
          </a:p>
          <a:p>
            <a:pPr algn="ctr"/>
            <a:r>
              <a:rPr lang="en-US" altLang="ko-KR" sz="3600" b="1" dirty="0"/>
              <a:t>Junit Test </a:t>
            </a:r>
            <a:r>
              <a:rPr lang="en-US" altLang="ko-KR" sz="3600" b="1" dirty="0" err="1"/>
              <a:t>Framwork_Junit</a:t>
            </a:r>
            <a:r>
              <a:rPr lang="ko-KR" altLang="en-US" sz="3600" b="1" dirty="0"/>
              <a:t>을 사용한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테스트 자동화 </a:t>
            </a:r>
            <a:r>
              <a:rPr lang="en-US" altLang="ko-KR" sz="3600" b="1" dirty="0"/>
              <a:t>(TDD)</a:t>
            </a:r>
          </a:p>
        </p:txBody>
      </p:sp>
    </p:spTree>
    <p:extLst>
      <p:ext uri="{BB962C8B-B14F-4D97-AF65-F5344CB8AC3E}">
        <p14:creationId xmlns:p14="http://schemas.microsoft.com/office/powerpoint/2010/main" val="2854473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8002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 작성하면 됨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/>
              <a:t>Spring JDBC </a:t>
            </a:r>
            <a:r>
              <a:rPr lang="ko-KR" altLang="en-US" dirty="0"/>
              <a:t>추가 </a:t>
            </a:r>
            <a:r>
              <a:rPr lang="en-US" altLang="ko-KR" dirty="0"/>
              <a:t>(</a:t>
            </a:r>
            <a:r>
              <a:rPr lang="ko-KR" altLang="en-US" dirty="0"/>
              <a:t>버전 확인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class</a:t>
            </a:r>
            <a:r>
              <a:rPr lang="ko-KR" altLang="en-US" dirty="0"/>
              <a:t>파일 하나 만들어서 아래와 같은 코드 작성 </a:t>
            </a:r>
            <a:r>
              <a:rPr lang="en-US" altLang="ko-KR" dirty="0"/>
              <a:t>(</a:t>
            </a:r>
            <a:r>
              <a:rPr lang="ko-KR" altLang="en-US" dirty="0"/>
              <a:t>그럼 </a:t>
            </a:r>
            <a:r>
              <a:rPr lang="en-US" altLang="ko-KR" dirty="0"/>
              <a:t>DB</a:t>
            </a:r>
            <a:r>
              <a:rPr lang="ko-KR" altLang="en-US" dirty="0"/>
              <a:t>연동 </a:t>
            </a:r>
            <a:r>
              <a:rPr lang="en-US" altLang="ko-KR" dirty="0"/>
              <a:t>TEST </a:t>
            </a:r>
            <a:r>
              <a:rPr lang="ko-KR" altLang="en-US" dirty="0"/>
              <a:t>완료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8E1EF-8C32-CD1D-50E9-3F6117CA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7" y="2592886"/>
            <a:ext cx="6744284" cy="2911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1596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216733" y="1693692"/>
            <a:ext cx="120885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@RunWith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(SpringJUnit4ClassRunner.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@ContextConfiguration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(locations = {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DBConnectionTest3Test {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Connection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8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358B5-8ED5-20A7-0FA8-7F289EA568A0}"/>
              </a:ext>
            </a:extLst>
          </p:cNvPr>
          <p:cNvSpPr txBox="1"/>
          <p:nvPr/>
        </p:nvSpPr>
        <p:spPr>
          <a:xfrm>
            <a:off x="521110" y="43261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깔끔한 코드</a:t>
            </a:r>
          </a:p>
        </p:txBody>
      </p:sp>
    </p:spTree>
    <p:extLst>
      <p:ext uri="{BB962C8B-B14F-4D97-AF65-F5344CB8AC3E}">
        <p14:creationId xmlns:p14="http://schemas.microsoft.com/office/powerpoint/2010/main" val="365656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216733" y="1693692"/>
            <a:ext cx="120885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@RunWith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(SpringJUnit4ClassRunner.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@ContextConfiguration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(locations = {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DBConnectionTest3Test {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Connection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altLang="ko-KR" sz="18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358B5-8ED5-20A7-0FA8-7F289EA568A0}"/>
              </a:ext>
            </a:extLst>
          </p:cNvPr>
          <p:cNvSpPr txBox="1"/>
          <p:nvPr/>
        </p:nvSpPr>
        <p:spPr>
          <a:xfrm>
            <a:off x="521110" y="43261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주석 추가한 코드</a:t>
            </a:r>
          </a:p>
        </p:txBody>
      </p:sp>
    </p:spTree>
    <p:extLst>
      <p:ext uri="{BB962C8B-B14F-4D97-AF65-F5344CB8AC3E}">
        <p14:creationId xmlns:p14="http://schemas.microsoft.com/office/powerpoint/2010/main" val="382011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1125500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TDD = Test Driven Development (</a:t>
            </a:r>
            <a:r>
              <a:rPr lang="ko-KR" altLang="en-US" dirty="0" err="1"/>
              <a:t>테스드</a:t>
            </a:r>
            <a:r>
              <a:rPr lang="ko-KR" altLang="en-US" dirty="0"/>
              <a:t> 주도 개발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이거 </a:t>
            </a:r>
            <a:r>
              <a:rPr lang="en-US" altLang="ko-KR" dirty="0" err="1"/>
              <a:t>egov</a:t>
            </a:r>
            <a:r>
              <a:rPr lang="ko-KR" altLang="en-US" dirty="0"/>
              <a:t>에서도 사용하는 방식임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이게 어디에 </a:t>
            </a:r>
            <a:r>
              <a:rPr lang="ko-KR" altLang="en-US" dirty="0" err="1"/>
              <a:t>쓰이는거냐면</a:t>
            </a:r>
            <a:r>
              <a:rPr lang="ko-KR" altLang="en-US" dirty="0"/>
              <a:t> 예를 들어서 </a:t>
            </a:r>
            <a:r>
              <a:rPr lang="en-US" altLang="ko-KR" dirty="0"/>
              <a:t>JDBC</a:t>
            </a:r>
            <a:r>
              <a:rPr lang="ko-KR" altLang="en-US" dirty="0"/>
              <a:t>로 </a:t>
            </a:r>
            <a:r>
              <a:rPr lang="en-US" altLang="ko-KR" dirty="0"/>
              <a:t>DB</a:t>
            </a:r>
            <a:r>
              <a:rPr lang="ko-KR" altLang="en-US" dirty="0"/>
              <a:t>랑 </a:t>
            </a:r>
            <a:r>
              <a:rPr lang="en-US" altLang="ko-KR" dirty="0"/>
              <a:t>STS</a:t>
            </a:r>
            <a:r>
              <a:rPr lang="ko-KR" altLang="en-US" dirty="0"/>
              <a:t>랑 연동했다고 하자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그럴 경우</a:t>
            </a:r>
            <a:r>
              <a:rPr lang="en-US" altLang="ko-KR" dirty="0"/>
              <a:t>, </a:t>
            </a:r>
            <a:r>
              <a:rPr lang="ko-KR" altLang="en-US" dirty="0"/>
              <a:t>연결이 잘 됐는지 확인하려면 코드를 돌려서 결과를 콘솔에서 직접 확인해야 하는데</a:t>
            </a:r>
            <a:endParaRPr lang="en-US" altLang="ko-KR" dirty="0"/>
          </a:p>
          <a:p>
            <a:r>
              <a:rPr lang="ko-KR" altLang="en-US" dirty="0"/>
              <a:t>그걸 생략하고 전체를 실행 시켜서 어떤 부분에서 에러가 났는지 간단하게 확인 가능하게 하는 거라고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들어보고 이해가 되면 사용하기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결론만 얘기하면</a:t>
            </a:r>
            <a:r>
              <a:rPr lang="en-US" altLang="ko-KR" dirty="0"/>
              <a:t>, Junit</a:t>
            </a:r>
            <a:r>
              <a:rPr lang="ko-KR" altLang="en-US" dirty="0"/>
              <a:t>을 사용해서 </a:t>
            </a:r>
            <a:r>
              <a:rPr lang="en-US" altLang="ko-KR" dirty="0"/>
              <a:t>JDBC </a:t>
            </a:r>
            <a:r>
              <a:rPr lang="ko-KR" altLang="en-US" dirty="0"/>
              <a:t>테스트를 보다 편리하게 </a:t>
            </a:r>
            <a:r>
              <a:rPr lang="en-US" altLang="ko-KR" dirty="0"/>
              <a:t>..? </a:t>
            </a:r>
          </a:p>
          <a:p>
            <a:r>
              <a:rPr lang="ko-KR" altLang="en-US" dirty="0"/>
              <a:t>자동화라 보기 좀 </a:t>
            </a:r>
            <a:r>
              <a:rPr lang="ko-KR" altLang="en-US" dirty="0" err="1"/>
              <a:t>그렇긴</a:t>
            </a:r>
            <a:r>
              <a:rPr lang="ko-KR" altLang="en-US" dirty="0"/>
              <a:t> 한데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아래 보이는 코드 있지</a:t>
            </a:r>
            <a:r>
              <a:rPr lang="en-US" altLang="ko-KR" dirty="0"/>
              <a:t>? </a:t>
            </a:r>
            <a:r>
              <a:rPr lang="ko-KR" altLang="en-US" dirty="0"/>
              <a:t>저거 </a:t>
            </a:r>
            <a:r>
              <a:rPr lang="ko-KR" altLang="en-US" dirty="0" err="1"/>
              <a:t>안써도</a:t>
            </a:r>
            <a:r>
              <a:rPr lang="ko-KR" altLang="en-US" dirty="0"/>
              <a:t> 되게 </a:t>
            </a:r>
            <a:r>
              <a:rPr lang="ko-KR" altLang="en-US" dirty="0" err="1"/>
              <a:t>어노테이션으로</a:t>
            </a:r>
            <a:r>
              <a:rPr lang="ko-KR" altLang="en-US" dirty="0"/>
              <a:t> 처리해준다고 함 </a:t>
            </a:r>
            <a:r>
              <a:rPr lang="en-US" altLang="ko-KR" dirty="0"/>
              <a:t>(</a:t>
            </a:r>
            <a:r>
              <a:rPr lang="ko-KR" altLang="en-US" dirty="0"/>
              <a:t>이러면 납득가능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9E720B-C2E0-B414-776B-0CE53E43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9" y="5474109"/>
            <a:ext cx="1892397" cy="895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48C14D-C84E-1E2D-1FBA-C99B3AA9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78" y="4693573"/>
            <a:ext cx="8744399" cy="1759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6166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778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junit</a:t>
            </a:r>
            <a:r>
              <a:rPr lang="ko-KR" altLang="en-US" dirty="0"/>
              <a:t>을 사용할거면 </a:t>
            </a:r>
            <a:r>
              <a:rPr lang="en-US" altLang="ko-KR" dirty="0"/>
              <a:t>TEST</a:t>
            </a:r>
            <a:r>
              <a:rPr lang="ko-KR" altLang="en-US" dirty="0"/>
              <a:t>라는 디렉터리 아래에다가 생성을 하는 모양이다 </a:t>
            </a:r>
            <a:endParaRPr lang="en-US" altLang="ko-KR" dirty="0"/>
          </a:p>
          <a:p>
            <a:r>
              <a:rPr lang="ko-KR" altLang="en-US" dirty="0"/>
              <a:t>인텔리제이에서는 </a:t>
            </a:r>
            <a:r>
              <a:rPr lang="en-US" altLang="ko-KR" dirty="0"/>
              <a:t>TEST </a:t>
            </a:r>
            <a:r>
              <a:rPr lang="ko-KR" altLang="en-US" dirty="0"/>
              <a:t>폴더 </a:t>
            </a:r>
            <a:r>
              <a:rPr lang="ko-KR" altLang="en-US" dirty="0" err="1"/>
              <a:t>자동완성기능이</a:t>
            </a:r>
            <a:r>
              <a:rPr lang="ko-KR" altLang="en-US" dirty="0"/>
              <a:t> 있는 듯 하고 </a:t>
            </a:r>
            <a:endParaRPr lang="en-US" altLang="ko-KR" dirty="0"/>
          </a:p>
          <a:p>
            <a:r>
              <a:rPr lang="en-US" altLang="ko-KR" dirty="0"/>
              <a:t>STS</a:t>
            </a:r>
            <a:r>
              <a:rPr lang="ko-KR" altLang="en-US" dirty="0"/>
              <a:t>에서는 </a:t>
            </a:r>
            <a:r>
              <a:rPr lang="en-US" altLang="ko-KR" dirty="0"/>
              <a:t>JUNIT TEST</a:t>
            </a:r>
            <a:r>
              <a:rPr lang="ko-KR" altLang="en-US" dirty="0"/>
              <a:t>를 위한 </a:t>
            </a:r>
            <a:r>
              <a:rPr lang="en-US" altLang="ko-KR" dirty="0"/>
              <a:t>TEST</a:t>
            </a:r>
            <a:r>
              <a:rPr lang="ko-KR" altLang="en-US" dirty="0"/>
              <a:t>디렉터리가 미리 생성되어 있다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CBE323-12CF-C8E4-BA78-538889D4F245}"/>
              </a:ext>
            </a:extLst>
          </p:cNvPr>
          <p:cNvGrpSpPr/>
          <p:nvPr/>
        </p:nvGrpSpPr>
        <p:grpSpPr>
          <a:xfrm>
            <a:off x="709945" y="2457093"/>
            <a:ext cx="1974951" cy="1124008"/>
            <a:chOff x="709945" y="2457093"/>
            <a:chExt cx="1974951" cy="11240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B57DED-B0C8-2C1F-6F88-B5663021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45" y="2457093"/>
              <a:ext cx="1974951" cy="1124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E65A2A-D786-B7DF-2363-F9D758396218}"/>
                </a:ext>
              </a:extLst>
            </p:cNvPr>
            <p:cNvSpPr/>
            <p:nvPr/>
          </p:nvSpPr>
          <p:spPr>
            <a:xfrm>
              <a:off x="882020" y="3019097"/>
              <a:ext cx="1065022" cy="181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1F6F6D-BB13-3323-C9DF-076A7A84A8FB}"/>
              </a:ext>
            </a:extLst>
          </p:cNvPr>
          <p:cNvSpPr txBox="1"/>
          <p:nvPr/>
        </p:nvSpPr>
        <p:spPr>
          <a:xfrm>
            <a:off x="3373821" y="2657771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여기에서 </a:t>
            </a:r>
            <a:r>
              <a:rPr lang="en-US" altLang="ko-KR" dirty="0"/>
              <a:t>JUNIT </a:t>
            </a:r>
            <a:r>
              <a:rPr lang="ko-KR" altLang="en-US" dirty="0"/>
              <a:t>테스트를 진행할거다</a:t>
            </a:r>
          </a:p>
        </p:txBody>
      </p:sp>
    </p:spTree>
    <p:extLst>
      <p:ext uri="{BB962C8B-B14F-4D97-AF65-F5344CB8AC3E}">
        <p14:creationId xmlns:p14="http://schemas.microsoft.com/office/powerpoint/2010/main" val="369766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92734-302B-A0D1-9E87-2EA7235A3EDE}"/>
              </a:ext>
            </a:extLst>
          </p:cNvPr>
          <p:cNvSpPr txBox="1"/>
          <p:nvPr/>
        </p:nvSpPr>
        <p:spPr>
          <a:xfrm>
            <a:off x="811924" y="1127234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버전 </a:t>
            </a:r>
            <a:r>
              <a:rPr lang="en-US" altLang="ko-KR" dirty="0"/>
              <a:t>= 8.0.27</a:t>
            </a:r>
          </a:p>
          <a:p>
            <a:r>
              <a:rPr lang="en-US" altLang="ko-KR" dirty="0"/>
              <a:t>port = 3307</a:t>
            </a:r>
          </a:p>
          <a:p>
            <a:r>
              <a:rPr lang="en-US" altLang="ko-KR" dirty="0" err="1"/>
              <a:t>pwd</a:t>
            </a:r>
            <a:r>
              <a:rPr lang="en-US" altLang="ko-KR" dirty="0"/>
              <a:t> = 1234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222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8E0B4-EA2D-891A-3159-D7C72074A7F2}"/>
              </a:ext>
            </a:extLst>
          </p:cNvPr>
          <p:cNvSpPr txBox="1"/>
          <p:nvPr/>
        </p:nvSpPr>
        <p:spPr>
          <a:xfrm>
            <a:off x="197068" y="268014"/>
            <a:ext cx="10601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작성한 </a:t>
            </a:r>
            <a:r>
              <a:rPr lang="en-US" altLang="ko-KR" dirty="0"/>
              <a:t>DBConnectionTest2.java</a:t>
            </a:r>
            <a:r>
              <a:rPr lang="ko-KR" altLang="en-US" dirty="0"/>
              <a:t>의 일부분을 복사해서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 </a:t>
            </a:r>
            <a:r>
              <a:rPr lang="ko-KR" altLang="en-US" dirty="0"/>
              <a:t>디렉터리 내부에 </a:t>
            </a:r>
            <a:r>
              <a:rPr lang="en-US" altLang="ko-KR" dirty="0"/>
              <a:t>DBConnectionTest2Test.java</a:t>
            </a:r>
            <a:r>
              <a:rPr lang="ko-KR" altLang="en-US" dirty="0"/>
              <a:t>라는 파일을 만들어 복사한 내용을 </a:t>
            </a:r>
            <a:r>
              <a:rPr lang="ko-KR" altLang="en-US" dirty="0" err="1"/>
              <a:t>붙여넣는다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그리고 </a:t>
            </a:r>
            <a:r>
              <a:rPr lang="en-US" altLang="ko-KR" dirty="0"/>
              <a:t>TEST</a:t>
            </a:r>
            <a:r>
              <a:rPr lang="ko-KR" altLang="en-US" dirty="0"/>
              <a:t>할 메서드 위에 </a:t>
            </a:r>
            <a:r>
              <a:rPr lang="en-US" altLang="ko-KR" dirty="0"/>
              <a:t>@TEST</a:t>
            </a:r>
            <a:r>
              <a:rPr lang="ko-KR" altLang="en-US" dirty="0"/>
              <a:t>를 작성한다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메서드의 선언부는 </a:t>
            </a:r>
            <a:r>
              <a:rPr lang="en-US" altLang="ko-KR" dirty="0"/>
              <a:t>public void</a:t>
            </a:r>
            <a:r>
              <a:rPr lang="ko-KR" altLang="en-US" dirty="0" err="1"/>
              <a:t>여야함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마지막 </a:t>
            </a:r>
            <a:r>
              <a:rPr lang="en-US" altLang="ko-KR" dirty="0"/>
              <a:t>assert</a:t>
            </a:r>
            <a:r>
              <a:rPr lang="ko-KR" altLang="en-US" dirty="0"/>
              <a:t>문은 필수 </a:t>
            </a:r>
            <a:r>
              <a:rPr lang="en-US" altLang="ko-KR" dirty="0"/>
              <a:t>(</a:t>
            </a:r>
            <a:r>
              <a:rPr lang="ko-KR" altLang="en-US" dirty="0"/>
              <a:t>주석은 해제하면 됨</a:t>
            </a:r>
            <a:r>
              <a:rPr lang="en-US" altLang="ko-KR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1D9DE5-10C1-1AB4-42BE-EEFFE94770BE}"/>
              </a:ext>
            </a:extLst>
          </p:cNvPr>
          <p:cNvGrpSpPr/>
          <p:nvPr/>
        </p:nvGrpSpPr>
        <p:grpSpPr>
          <a:xfrm>
            <a:off x="417400" y="2269230"/>
            <a:ext cx="2228965" cy="742988"/>
            <a:chOff x="417400" y="1685906"/>
            <a:chExt cx="2228965" cy="7429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03B1E4-9AF9-00DA-A218-B9A605ED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400" y="1685906"/>
              <a:ext cx="2228965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5C75436-74D5-3171-1696-23E316E89D47}"/>
                </a:ext>
              </a:extLst>
            </p:cNvPr>
            <p:cNvSpPr/>
            <p:nvPr/>
          </p:nvSpPr>
          <p:spPr>
            <a:xfrm>
              <a:off x="826841" y="2183525"/>
              <a:ext cx="1819524" cy="2453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4D3FB94-9BE8-5B3E-20B8-936B36A2B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0" y="3336641"/>
            <a:ext cx="8744399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A3E8A7-5D41-C31F-C8F9-61C5EC3991A3}"/>
              </a:ext>
            </a:extLst>
          </p:cNvPr>
          <p:cNvSpPr/>
          <p:nvPr/>
        </p:nvSpPr>
        <p:spPr>
          <a:xfrm>
            <a:off x="622120" y="3510456"/>
            <a:ext cx="568177" cy="194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7E716D-9D9F-07F0-AF29-8AD7005A087D}"/>
              </a:ext>
            </a:extLst>
          </p:cNvPr>
          <p:cNvSpPr/>
          <p:nvPr/>
        </p:nvSpPr>
        <p:spPr>
          <a:xfrm>
            <a:off x="963705" y="5133681"/>
            <a:ext cx="1771612" cy="194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98225B-3E7E-3F75-6BB6-B7EEA66FBE1D}"/>
              </a:ext>
            </a:extLst>
          </p:cNvPr>
          <p:cNvSpPr/>
          <p:nvPr/>
        </p:nvSpPr>
        <p:spPr>
          <a:xfrm>
            <a:off x="646076" y="3684271"/>
            <a:ext cx="977772" cy="194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72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275742" y="2828836"/>
            <a:ext cx="3640741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ch03_13 (20:00)</a:t>
            </a:r>
          </a:p>
        </p:txBody>
      </p:sp>
    </p:spTree>
    <p:extLst>
      <p:ext uri="{BB962C8B-B14F-4D97-AF65-F5344CB8AC3E}">
        <p14:creationId xmlns:p14="http://schemas.microsoft.com/office/powerpoint/2010/main" val="724295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946852" y="2828836"/>
            <a:ext cx="6298519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ch03_14</a:t>
            </a:r>
          </a:p>
          <a:p>
            <a:pPr algn="ctr"/>
            <a:r>
              <a:rPr lang="en-US" altLang="ko-KR" sz="3600" b="1" dirty="0"/>
              <a:t>JDBC</a:t>
            </a:r>
            <a:r>
              <a:rPr lang="ko-KR" altLang="en-US" sz="3600" b="1" dirty="0"/>
              <a:t>를 이용해 </a:t>
            </a:r>
            <a:r>
              <a:rPr lang="en-US" altLang="ko-KR" sz="3600" b="1" dirty="0"/>
              <a:t>DB </a:t>
            </a:r>
            <a:r>
              <a:rPr lang="ko-KR" altLang="en-US" sz="3600" b="1" dirty="0"/>
              <a:t>접근해서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데이터 가져오기 실습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770799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799603" y="2828836"/>
            <a:ext cx="659302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ch03_15 (0:30)</a:t>
            </a:r>
          </a:p>
          <a:p>
            <a:pPr algn="ctr"/>
            <a:r>
              <a:rPr lang="en-US" altLang="ko-KR" sz="3600" b="1" dirty="0"/>
              <a:t>DAO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11266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7564E-B47B-111D-71FC-1481B959363B}"/>
              </a:ext>
            </a:extLst>
          </p:cNvPr>
          <p:cNvSpPr txBox="1"/>
          <p:nvPr/>
        </p:nvSpPr>
        <p:spPr>
          <a:xfrm>
            <a:off x="528144" y="559676"/>
            <a:ext cx="72514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데이터에 접근하기 위한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CRUD </a:t>
            </a:r>
            <a:r>
              <a:rPr lang="ko-KR" altLang="en-US" dirty="0"/>
              <a:t>작업을 수행</a:t>
            </a:r>
            <a:endParaRPr lang="en-US" altLang="ko-KR" dirty="0"/>
          </a:p>
          <a:p>
            <a:r>
              <a:rPr lang="ko-KR" altLang="en-US" dirty="0"/>
              <a:t>테이블당 하나의</a:t>
            </a:r>
            <a:r>
              <a:rPr lang="en-US" altLang="ko-KR" dirty="0"/>
              <a:t> DAO</a:t>
            </a:r>
            <a:r>
              <a:rPr lang="ko-KR" altLang="en-US" dirty="0"/>
              <a:t>를 작성 </a:t>
            </a:r>
            <a:r>
              <a:rPr lang="en-US" altLang="ko-KR" dirty="0"/>
              <a:t>/ </a:t>
            </a:r>
            <a:r>
              <a:rPr lang="ko-KR" altLang="en-US" dirty="0"/>
              <a:t>중복 코드</a:t>
            </a:r>
            <a:r>
              <a:rPr lang="en-US" altLang="ko-KR" dirty="0"/>
              <a:t>(</a:t>
            </a:r>
            <a:r>
              <a:rPr lang="ko-KR" altLang="en-US" dirty="0"/>
              <a:t>컬럼</a:t>
            </a:r>
            <a:r>
              <a:rPr lang="en-US" altLang="ko-KR" dirty="0"/>
              <a:t>)</a:t>
            </a:r>
            <a:r>
              <a:rPr lang="ko-KR" altLang="en-US" dirty="0"/>
              <a:t> 방지의 효과가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&gt;&gt; DB</a:t>
            </a:r>
            <a:r>
              <a:rPr lang="ko-KR" altLang="en-US" dirty="0"/>
              <a:t>에 테이블</a:t>
            </a:r>
            <a:r>
              <a:rPr lang="en-US" altLang="ko-KR" dirty="0"/>
              <a:t>/</a:t>
            </a:r>
            <a:r>
              <a:rPr lang="ko-KR" altLang="en-US" dirty="0"/>
              <a:t>컬럼 만들어서 값 넣고 삭제해보기 </a:t>
            </a:r>
            <a:r>
              <a:rPr lang="en-US" altLang="ko-KR" dirty="0"/>
              <a:t>(</a:t>
            </a:r>
            <a:r>
              <a:rPr lang="ko-KR" altLang="en-US" dirty="0"/>
              <a:t>스스로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957F2-A51F-3CDF-30F1-478B4F96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3197487"/>
            <a:ext cx="7413348" cy="3368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5818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936389" y="2828836"/>
            <a:ext cx="8319458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ch03_15 (32:00~)</a:t>
            </a:r>
          </a:p>
          <a:p>
            <a:pPr algn="ctr"/>
            <a:r>
              <a:rPr lang="en-US" altLang="ko-KR" sz="3600" b="1" dirty="0"/>
              <a:t>Date</a:t>
            </a:r>
            <a:r>
              <a:rPr lang="ko-KR" altLang="en-US" sz="3600" b="1" dirty="0"/>
              <a:t>타입 시간 </a:t>
            </a:r>
            <a:r>
              <a:rPr lang="ko-KR" altLang="en-US" sz="3600" b="1"/>
              <a:t>뒷부분 </a:t>
            </a:r>
            <a:r>
              <a:rPr lang="en-US" altLang="ko-KR" sz="3600" b="1"/>
              <a:t>0:00</a:t>
            </a:r>
            <a:r>
              <a:rPr lang="ko-KR" altLang="en-US" sz="3600" b="1"/>
              <a:t>으로 만들기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653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129058" y="2828836"/>
            <a:ext cx="9934130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ch03_16</a:t>
            </a:r>
          </a:p>
          <a:p>
            <a:pPr algn="ctr"/>
            <a:r>
              <a:rPr lang="ko-KR" altLang="en-US" sz="3600" b="1" dirty="0"/>
              <a:t>인텔리제이와 </a:t>
            </a:r>
            <a:r>
              <a:rPr lang="en-US" altLang="ko-KR" sz="3600" b="1" dirty="0"/>
              <a:t>DB </a:t>
            </a:r>
            <a:r>
              <a:rPr lang="ko-KR" altLang="en-US" sz="3600" b="1" dirty="0"/>
              <a:t>연동해서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DB </a:t>
            </a:r>
            <a:r>
              <a:rPr lang="ko-KR" altLang="en-US" sz="3600" b="1" dirty="0"/>
              <a:t>정보로 로그인 및 데이터 넣는 방법 실습</a:t>
            </a:r>
            <a:r>
              <a:rPr lang="en-US" altLang="ko-KR" sz="3600" b="1" dirty="0"/>
              <a:t>	</a:t>
            </a:r>
          </a:p>
          <a:p>
            <a:pPr algn="ctr"/>
            <a:r>
              <a:rPr lang="en-US" altLang="ko-KR" sz="3600" b="1" dirty="0"/>
              <a:t>+ </a:t>
            </a:r>
            <a:r>
              <a:rPr lang="ko-KR" altLang="en-US" sz="3600" b="1" dirty="0"/>
              <a:t>데이터 </a:t>
            </a:r>
            <a:r>
              <a:rPr lang="ko-KR" altLang="en-US" sz="3600" b="1" dirty="0" err="1"/>
              <a:t>넣었을때</a:t>
            </a:r>
            <a:r>
              <a:rPr lang="ko-KR" altLang="en-US" sz="3600" b="1" dirty="0"/>
              <a:t> 한글 </a:t>
            </a:r>
            <a:r>
              <a:rPr lang="ko-KR" altLang="en-US" sz="3600" b="1" dirty="0" err="1"/>
              <a:t>깨지는거</a:t>
            </a:r>
            <a:r>
              <a:rPr lang="ko-KR" altLang="en-US" sz="3600" b="1" dirty="0"/>
              <a:t> 해결 </a:t>
            </a:r>
            <a:r>
              <a:rPr lang="en-US" altLang="ko-KR" sz="3600" b="1" dirty="0"/>
              <a:t>(19:00)</a:t>
            </a:r>
          </a:p>
          <a:p>
            <a:pPr algn="ctr"/>
            <a:r>
              <a:rPr lang="ko-KR" altLang="en-US" sz="3600" b="1" dirty="0"/>
              <a:t>인코딩 </a:t>
            </a:r>
            <a:r>
              <a:rPr lang="ko-KR" altLang="en-US" sz="3600" b="1" dirty="0" err="1"/>
              <a:t>깨지는거</a:t>
            </a:r>
            <a:r>
              <a:rPr lang="ko-KR" altLang="en-US" sz="3600" b="1" dirty="0"/>
              <a:t> 해결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025194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7564E-B47B-111D-71FC-1481B959363B}"/>
              </a:ext>
            </a:extLst>
          </p:cNvPr>
          <p:cNvSpPr txBox="1"/>
          <p:nvPr/>
        </p:nvSpPr>
        <p:spPr>
          <a:xfrm>
            <a:off x="528144" y="559676"/>
            <a:ext cx="72514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데이터에 접근하기 위한 객체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CRUD </a:t>
            </a:r>
            <a:r>
              <a:rPr lang="ko-KR" altLang="en-US" dirty="0"/>
              <a:t>작업을 수행</a:t>
            </a:r>
            <a:endParaRPr lang="en-US" altLang="ko-KR" dirty="0"/>
          </a:p>
          <a:p>
            <a:r>
              <a:rPr lang="ko-KR" altLang="en-US" dirty="0"/>
              <a:t>테이블당 하나의</a:t>
            </a:r>
            <a:r>
              <a:rPr lang="en-US" altLang="ko-KR" dirty="0"/>
              <a:t> DAO</a:t>
            </a:r>
            <a:r>
              <a:rPr lang="ko-KR" altLang="en-US" dirty="0"/>
              <a:t>를 작성 </a:t>
            </a:r>
            <a:r>
              <a:rPr lang="en-US" altLang="ko-KR" dirty="0"/>
              <a:t>/ </a:t>
            </a:r>
            <a:r>
              <a:rPr lang="ko-KR" altLang="en-US" dirty="0"/>
              <a:t>중복 코드</a:t>
            </a:r>
            <a:r>
              <a:rPr lang="en-US" altLang="ko-KR" dirty="0"/>
              <a:t>(</a:t>
            </a:r>
            <a:r>
              <a:rPr lang="ko-KR" altLang="en-US" dirty="0"/>
              <a:t>컬럼</a:t>
            </a:r>
            <a:r>
              <a:rPr lang="en-US" altLang="ko-KR" dirty="0"/>
              <a:t>)</a:t>
            </a:r>
            <a:r>
              <a:rPr lang="ko-KR" altLang="en-US" dirty="0"/>
              <a:t> 방지의 효과가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&gt;&gt; DB</a:t>
            </a:r>
            <a:r>
              <a:rPr lang="ko-KR" altLang="en-US" dirty="0"/>
              <a:t>에 테이블</a:t>
            </a:r>
            <a:r>
              <a:rPr lang="en-US" altLang="ko-KR" dirty="0"/>
              <a:t>/</a:t>
            </a:r>
            <a:r>
              <a:rPr lang="ko-KR" altLang="en-US" dirty="0"/>
              <a:t>컬럼 만들어서 값 넣고 삭제해보기 </a:t>
            </a:r>
            <a:r>
              <a:rPr lang="en-US" altLang="ko-KR" dirty="0"/>
              <a:t>(</a:t>
            </a:r>
            <a:r>
              <a:rPr lang="ko-KR" altLang="en-US" dirty="0"/>
              <a:t>스스로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1957F2-A51F-3CDF-30F1-478B4F96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3197487"/>
            <a:ext cx="7413348" cy="3368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7656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825306" y="2828836"/>
            <a:ext cx="4541629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ch03_17 (0:40)</a:t>
            </a:r>
          </a:p>
          <a:p>
            <a:pPr algn="ctr"/>
            <a:r>
              <a:rPr lang="ko-KR" altLang="en-US" sz="3600" b="1" dirty="0" err="1"/>
              <a:t>트랜젝션</a:t>
            </a:r>
            <a:r>
              <a:rPr lang="ko-KR" altLang="en-US" sz="3600" b="1" dirty="0"/>
              <a:t> 설명 </a:t>
            </a:r>
            <a:r>
              <a:rPr lang="en-US" altLang="ko-KR" sz="3600" b="1" dirty="0"/>
              <a:t>PASS </a:t>
            </a:r>
          </a:p>
        </p:txBody>
      </p:sp>
    </p:spTree>
    <p:extLst>
      <p:ext uri="{BB962C8B-B14F-4D97-AF65-F5344CB8AC3E}">
        <p14:creationId xmlns:p14="http://schemas.microsoft.com/office/powerpoint/2010/main" val="2747706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92AB2-9B71-BB81-89FF-BCEE8CFFF021}"/>
              </a:ext>
            </a:extLst>
          </p:cNvPr>
          <p:cNvSpPr txBox="1"/>
          <p:nvPr/>
        </p:nvSpPr>
        <p:spPr>
          <a:xfrm>
            <a:off x="131188" y="551792"/>
            <a:ext cx="11804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 </a:t>
            </a:r>
            <a:r>
              <a:rPr lang="en-US" altLang="ko-KR" sz="1800" dirty="0"/>
              <a:t>(AOP</a:t>
            </a:r>
            <a:r>
              <a:rPr lang="ko-KR" altLang="en-US" sz="1800" dirty="0"/>
              <a:t>를 이용하면 </a:t>
            </a:r>
            <a:r>
              <a:rPr lang="ko-KR" altLang="en-US" sz="1800" dirty="0" err="1"/>
              <a:t>트랜젝션을</a:t>
            </a:r>
            <a:r>
              <a:rPr lang="ko-KR" altLang="en-US" sz="1800" dirty="0"/>
              <a:t> 쉽게 이해할 수 있다고 함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 err="1"/>
              <a:t>트랜젝션</a:t>
            </a:r>
            <a:r>
              <a:rPr lang="en-US" altLang="ko-KR" sz="1800" dirty="0"/>
              <a:t>: </a:t>
            </a:r>
            <a:r>
              <a:rPr lang="ko-KR" altLang="en-US" sz="1800" dirty="0"/>
              <a:t>더 이상 나눌 수 없는 작업의 단위 </a:t>
            </a:r>
            <a:endParaRPr lang="en-US" altLang="ko-KR" sz="1800" dirty="0"/>
          </a:p>
          <a:p>
            <a:r>
              <a:rPr lang="ko-KR" altLang="en-US" sz="1800" dirty="0"/>
              <a:t>출금 성공했는데 입금 실패하면 안됨 하나라도 실패하면 안되도록 두 작업을 하나로 묶는 것임 </a:t>
            </a:r>
            <a:endParaRPr lang="en-US" altLang="ko-KR" sz="1800" dirty="0"/>
          </a:p>
          <a:p>
            <a:r>
              <a:rPr lang="ko-KR" altLang="en-US" sz="1800" dirty="0"/>
              <a:t>모 아니면 도 </a:t>
            </a:r>
            <a:r>
              <a:rPr lang="en-US" altLang="ko-KR" sz="1800" dirty="0"/>
              <a:t>+ (</a:t>
            </a:r>
            <a:r>
              <a:rPr lang="ko-KR" altLang="en-US" sz="1800" dirty="0"/>
              <a:t>위 예시는 송금 예시이다</a:t>
            </a:r>
            <a:r>
              <a:rPr lang="en-US" altLang="ko-KR" sz="1800" dirty="0"/>
              <a:t>. </a:t>
            </a:r>
            <a:r>
              <a:rPr lang="ko-KR" altLang="en-US" sz="1800" dirty="0"/>
              <a:t>만약 돈을 보내서 돈은 빠져나갔는데 다른 사람이 </a:t>
            </a:r>
            <a:r>
              <a:rPr lang="ko-KR" altLang="en-US" sz="1800" dirty="0" err="1"/>
              <a:t>못받으면</a:t>
            </a:r>
            <a:r>
              <a:rPr lang="ko-KR" altLang="en-US" sz="1800" dirty="0"/>
              <a:t> 안되는</a:t>
            </a:r>
            <a:r>
              <a:rPr lang="en-US" altLang="ko-KR" sz="1800" dirty="0"/>
              <a:t>,.</a:t>
            </a:r>
            <a:r>
              <a:rPr lang="en-US" altLang="ko-KR" dirty="0"/>
              <a:t>)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19841A-66FA-267B-B402-D679B24D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3" y="2026193"/>
            <a:ext cx="9468337" cy="44452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9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138970" y="1997839"/>
            <a:ext cx="9914060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ch03_09 (11:10~13:20) </a:t>
            </a:r>
          </a:p>
          <a:p>
            <a:pPr algn="ctr"/>
            <a:r>
              <a:rPr lang="en-US" altLang="ko-KR" sz="3600" b="1" dirty="0"/>
              <a:t>MySQL </a:t>
            </a:r>
            <a:r>
              <a:rPr lang="ko-KR" altLang="en-US" sz="3600" b="1" dirty="0"/>
              <a:t>실행 </a:t>
            </a:r>
            <a:r>
              <a:rPr lang="ko-KR" altLang="en-US" sz="3600" b="1" dirty="0" err="1"/>
              <a:t>안될때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예를 들어</a:t>
            </a:r>
            <a:r>
              <a:rPr lang="en-US" altLang="ko-KR" sz="3600" b="1" dirty="0"/>
              <a:t>, PW </a:t>
            </a:r>
            <a:r>
              <a:rPr lang="ko-KR" altLang="en-US" sz="3600" b="1" dirty="0"/>
              <a:t>정확하게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입력했는데도 실행이 </a:t>
            </a:r>
            <a:r>
              <a:rPr lang="ko-KR" altLang="en-US" sz="3600" b="1" dirty="0" err="1"/>
              <a:t>안된다던가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그럴 겨우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Service </a:t>
            </a:r>
            <a:r>
              <a:rPr lang="ko-KR" altLang="en-US" sz="3600" b="1" dirty="0"/>
              <a:t>들어가서 </a:t>
            </a:r>
            <a:r>
              <a:rPr lang="en-US" altLang="ko-KR" sz="3600" b="1" dirty="0"/>
              <a:t>MySQL80</a:t>
            </a:r>
          </a:p>
          <a:p>
            <a:pPr algn="ctr"/>
            <a:r>
              <a:rPr lang="ko-KR" altLang="en-US" sz="3600" b="1" dirty="0"/>
              <a:t>실행시키기 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실행중이어야</a:t>
            </a:r>
            <a:r>
              <a:rPr lang="ko-KR" altLang="en-US" sz="3600" b="1" dirty="0"/>
              <a:t> 함</a:t>
            </a:r>
            <a:r>
              <a:rPr lang="en-US" altLang="ko-KR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3987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675425" y="2828836"/>
            <a:ext cx="484139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ch03_17 (4:00)</a:t>
            </a:r>
          </a:p>
          <a:p>
            <a:pPr algn="ctr"/>
            <a:r>
              <a:rPr lang="ko-KR" altLang="en-US" sz="3600" b="1" dirty="0" err="1"/>
              <a:t>트랜젝션의</a:t>
            </a:r>
            <a:r>
              <a:rPr lang="ko-KR" altLang="en-US" sz="3600" b="1" dirty="0"/>
              <a:t> 속성 </a:t>
            </a:r>
            <a:r>
              <a:rPr lang="en-US" altLang="ko-KR" sz="3600" b="1" dirty="0"/>
              <a:t>PASS	</a:t>
            </a:r>
          </a:p>
        </p:txBody>
      </p:sp>
    </p:spTree>
    <p:extLst>
      <p:ext uri="{BB962C8B-B14F-4D97-AF65-F5344CB8AC3E}">
        <p14:creationId xmlns:p14="http://schemas.microsoft.com/office/powerpoint/2010/main" val="2746358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ECCB16-B502-A88A-51BD-B7FBB8B7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1837802"/>
            <a:ext cx="10820956" cy="3308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0073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409602" y="2828836"/>
            <a:ext cx="3373038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ch03_18 (0:00)</a:t>
            </a:r>
          </a:p>
          <a:p>
            <a:pPr algn="ctr"/>
            <a:r>
              <a:rPr lang="en-US" altLang="ko-KR" sz="3600" b="1" dirty="0"/>
              <a:t>AOP </a:t>
            </a:r>
            <a:r>
              <a:rPr lang="ko-KR" altLang="en-US" sz="3600" b="1" dirty="0"/>
              <a:t>쉽게 설명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087330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44FDF6-0D97-EC73-9A80-2403890FACFC}"/>
              </a:ext>
            </a:extLst>
          </p:cNvPr>
          <p:cNvSpPr txBox="1"/>
          <p:nvPr/>
        </p:nvSpPr>
        <p:spPr>
          <a:xfrm>
            <a:off x="2733332" y="898634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코드의 중복을 해결하기 위해 나옴</a:t>
            </a:r>
            <a:endParaRPr lang="en-US" altLang="ko-KR" sz="1800" b="1" dirty="0"/>
          </a:p>
          <a:p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02FE8-BEBC-8D43-370D-BB0DF22C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0" y="2485737"/>
            <a:ext cx="7042512" cy="34736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9152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E59C24-D65A-81A0-55C4-B2EC4F90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46" y="2465143"/>
            <a:ext cx="8318936" cy="3851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22BE4-9ABD-40E4-A50E-014DD12FE5D3}"/>
              </a:ext>
            </a:extLst>
          </p:cNvPr>
          <p:cNvSpPr txBox="1"/>
          <p:nvPr/>
        </p:nvSpPr>
        <p:spPr>
          <a:xfrm>
            <a:off x="733097" y="922283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중복되는 부분과 중복되지 않는 부분을 분리해서 작성</a:t>
            </a:r>
            <a:endParaRPr lang="en-US" altLang="ko-KR" dirty="0"/>
          </a:p>
          <a:p>
            <a:r>
              <a:rPr lang="ko-KR" altLang="en-US" dirty="0"/>
              <a:t>저걸 사용하려면 메서드 </a:t>
            </a:r>
            <a:r>
              <a:rPr lang="en-US" altLang="ko-KR" dirty="0"/>
              <a:t>invoke </a:t>
            </a:r>
            <a:r>
              <a:rPr lang="ko-KR" altLang="en-US" dirty="0"/>
              <a:t>사용하면 편함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231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3509D-1F5C-4282-D2ED-44BBE6E8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7" y="1111470"/>
            <a:ext cx="6917766" cy="2081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933DD-A04D-1FE5-7749-727B9D8B6D59}"/>
              </a:ext>
            </a:extLst>
          </p:cNvPr>
          <p:cNvSpPr txBox="1"/>
          <p:nvPr/>
        </p:nvSpPr>
        <p:spPr>
          <a:xfrm>
            <a:off x="1087821" y="3791607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코드를 중간에 추가할 수 없다</a:t>
            </a:r>
          </a:p>
        </p:txBody>
      </p:sp>
    </p:spTree>
    <p:extLst>
      <p:ext uri="{BB962C8B-B14F-4D97-AF65-F5344CB8AC3E}">
        <p14:creationId xmlns:p14="http://schemas.microsoft.com/office/powerpoint/2010/main" val="1984705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933DD-A04D-1FE5-7749-727B9D8B6D59}"/>
              </a:ext>
            </a:extLst>
          </p:cNvPr>
          <p:cNvSpPr txBox="1"/>
          <p:nvPr/>
        </p:nvSpPr>
        <p:spPr>
          <a:xfrm>
            <a:off x="930166" y="5391807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코드를 중간에 추가할 수 없다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8801B2-6509-B6DE-47E7-CBE77024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2" y="570627"/>
            <a:ext cx="9246075" cy="41086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028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223364" y="2828836"/>
            <a:ext cx="374551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ch03_18 (19:30)</a:t>
            </a:r>
          </a:p>
          <a:p>
            <a:pPr algn="ctr"/>
            <a:r>
              <a:rPr lang="en-US" altLang="ko-KR" sz="3600" b="1" dirty="0"/>
              <a:t>AOP </a:t>
            </a:r>
            <a:r>
              <a:rPr lang="ko-KR" altLang="en-US" sz="3600" b="1" dirty="0"/>
              <a:t>쉽게 설명 </a:t>
            </a:r>
            <a:r>
              <a:rPr lang="en-US" altLang="ko-KR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4761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A89AE-5CC4-4549-FDB2-B72EFE2BE937}"/>
              </a:ext>
            </a:extLst>
          </p:cNvPr>
          <p:cNvSpPr txBox="1"/>
          <p:nvPr/>
        </p:nvSpPr>
        <p:spPr>
          <a:xfrm>
            <a:off x="2191407" y="1048407"/>
            <a:ext cx="70807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메소드의 시작 또는 끝에 자동으로 코드를 추가해주는 기능 </a:t>
            </a:r>
            <a:r>
              <a:rPr lang="en-US" altLang="ko-KR" dirty="0"/>
              <a:t>= AOP</a:t>
            </a:r>
          </a:p>
          <a:p>
            <a:r>
              <a:rPr lang="ko-KR" altLang="en-US" dirty="0"/>
              <a:t>코드를 동적으로 추가해주는 기술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부가기능의 반대말 </a:t>
            </a:r>
            <a:r>
              <a:rPr lang="en-US" altLang="ko-KR" dirty="0"/>
              <a:t>= </a:t>
            </a:r>
            <a:r>
              <a:rPr lang="ko-KR" altLang="en-US" dirty="0"/>
              <a:t>핵심기능</a:t>
            </a:r>
            <a:endParaRPr lang="en-US" altLang="ko-KR" dirty="0"/>
          </a:p>
          <a:p>
            <a:r>
              <a:rPr lang="ko-KR" altLang="en-US" dirty="0"/>
              <a:t>동적 추가 </a:t>
            </a:r>
            <a:r>
              <a:rPr lang="en-US" altLang="ko-KR" dirty="0"/>
              <a:t>= </a:t>
            </a:r>
            <a:r>
              <a:rPr lang="ko-KR" altLang="en-US" dirty="0"/>
              <a:t>코드가 실행될 때 자동으로 코드를 추가해준다 </a:t>
            </a:r>
          </a:p>
        </p:txBody>
      </p:sp>
    </p:spTree>
    <p:extLst>
      <p:ext uri="{BB962C8B-B14F-4D97-AF65-F5344CB8AC3E}">
        <p14:creationId xmlns:p14="http://schemas.microsoft.com/office/powerpoint/2010/main" val="2920795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275751" y="2828836"/>
            <a:ext cx="364074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ch03_18 (22:50)</a:t>
            </a:r>
          </a:p>
          <a:p>
            <a:pPr algn="ctr"/>
            <a:r>
              <a:rPr lang="en-US" altLang="ko-KR" sz="3600" b="1" dirty="0"/>
              <a:t>AOP </a:t>
            </a:r>
            <a:r>
              <a:rPr lang="ko-KR" altLang="en-US" sz="3600" b="1" dirty="0"/>
              <a:t>관련 용어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027486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86B769-2C0E-E2FC-C42B-FBF634E5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04" y="556453"/>
            <a:ext cx="6629975" cy="35283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C42CB-02A7-FD07-9E9A-E8EE21FE584A}"/>
              </a:ext>
            </a:extLst>
          </p:cNvPr>
          <p:cNvSpPr txBox="1"/>
          <p:nvPr/>
        </p:nvSpPr>
        <p:spPr>
          <a:xfrm>
            <a:off x="1040524" y="4642945"/>
            <a:ext cx="523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저거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하면 실행</a:t>
            </a:r>
            <a:r>
              <a:rPr lang="en-US" altLang="ko-KR" dirty="0"/>
              <a:t>/</a:t>
            </a:r>
            <a:r>
              <a:rPr lang="ko-KR" altLang="en-US" dirty="0"/>
              <a:t>중지 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2827164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3B50DD-D3BE-24AB-C5E6-6FBB751E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56" y="1617944"/>
            <a:ext cx="8528488" cy="3968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1857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679162" y="2828836"/>
            <a:ext cx="683392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ch03_18 (27:30)</a:t>
            </a:r>
          </a:p>
          <a:p>
            <a:pPr algn="ctr"/>
            <a:r>
              <a:rPr lang="ko-KR" altLang="en-US" sz="3600" b="1" dirty="0"/>
              <a:t>관심사 분리가 </a:t>
            </a:r>
            <a:r>
              <a:rPr lang="ko-KR" altLang="en-US" sz="3600" b="1" dirty="0" err="1"/>
              <a:t>안돼있으면</a:t>
            </a:r>
            <a:r>
              <a:rPr lang="ko-KR" altLang="en-US" sz="3600" b="1" dirty="0"/>
              <a:t> 단점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801047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829E1-9D85-71F7-D212-3E390075F43C}"/>
              </a:ext>
            </a:extLst>
          </p:cNvPr>
          <p:cNvSpPr txBox="1"/>
          <p:nvPr/>
        </p:nvSpPr>
        <p:spPr>
          <a:xfrm>
            <a:off x="433552" y="275897"/>
            <a:ext cx="54553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 수정할 때 하나씩 다 변경해서 테스트 해야함 </a:t>
            </a:r>
            <a:endParaRPr lang="en-US" altLang="ko-KR" dirty="0"/>
          </a:p>
          <a:p>
            <a:r>
              <a:rPr lang="en-US" altLang="ko-KR" dirty="0"/>
              <a:t>int a = 1; </a:t>
            </a:r>
          </a:p>
          <a:p>
            <a:r>
              <a:rPr lang="en-US" altLang="ko-KR" dirty="0" err="1"/>
              <a:t>syso</a:t>
            </a:r>
            <a:r>
              <a:rPr lang="en-US" altLang="ko-KR" dirty="0"/>
              <a:t> (a);</a:t>
            </a:r>
          </a:p>
          <a:p>
            <a:r>
              <a:rPr lang="en-US" altLang="ko-KR" dirty="0" err="1"/>
              <a:t>syso</a:t>
            </a:r>
            <a:r>
              <a:rPr lang="en-US" altLang="ko-KR" dirty="0"/>
              <a:t> (a);</a:t>
            </a:r>
            <a:endParaRPr lang="ko-KR" altLang="en-US" dirty="0"/>
          </a:p>
          <a:p>
            <a:r>
              <a:rPr lang="en-US" altLang="ko-KR" dirty="0" err="1"/>
              <a:t>syso</a:t>
            </a:r>
            <a:r>
              <a:rPr lang="en-US" altLang="ko-KR" dirty="0"/>
              <a:t> (a);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 아래 </a:t>
            </a:r>
            <a:r>
              <a:rPr lang="en-US" altLang="ko-KR" dirty="0"/>
              <a:t>a</a:t>
            </a:r>
            <a:r>
              <a:rPr lang="ko-KR" altLang="en-US" dirty="0"/>
              <a:t>를 모두 숫자 </a:t>
            </a:r>
            <a:r>
              <a:rPr lang="en-US" altLang="ko-KR" dirty="0"/>
              <a:t>1</a:t>
            </a:r>
            <a:r>
              <a:rPr lang="ko-KR" altLang="en-US" dirty="0"/>
              <a:t>으로 썼을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로 바꾸라고 한다면 바빠지는 것처럼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변경에 유리한 코드를 만들기 위함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99B5C-B247-FA30-638A-B62AF992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28" y="647557"/>
            <a:ext cx="4927853" cy="5562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08252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679162" y="2828836"/>
            <a:ext cx="683392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ch03_18 (27:30)</a:t>
            </a:r>
          </a:p>
          <a:p>
            <a:pPr algn="ctr"/>
            <a:r>
              <a:rPr lang="ko-KR" altLang="en-US" sz="3600" b="1" dirty="0"/>
              <a:t>관심사 분리가 </a:t>
            </a:r>
            <a:r>
              <a:rPr lang="ko-KR" altLang="en-US" sz="3600" b="1" dirty="0" err="1"/>
              <a:t>안돼있으면</a:t>
            </a:r>
            <a:r>
              <a:rPr lang="ko-KR" altLang="en-US" sz="3600" b="1" dirty="0"/>
              <a:t> 단점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8528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234710" y="2828836"/>
            <a:ext cx="572278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ch03_11 (0:25~0:40) </a:t>
            </a:r>
          </a:p>
          <a:p>
            <a:pPr algn="ctr"/>
            <a:r>
              <a:rPr lang="en-US" altLang="ko-KR" sz="3600" b="1" dirty="0"/>
              <a:t>SQL </a:t>
            </a:r>
            <a:r>
              <a:rPr lang="en-US" altLang="ko-KR" sz="3600" b="1" dirty="0" err="1"/>
              <a:t>WorkBench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실행방법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26560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A71097-86D8-AF7D-C4F4-6A4B9956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3" y="860290"/>
            <a:ext cx="3132091" cy="2232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24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1690</Words>
  <Application>Microsoft Office PowerPoint</Application>
  <PresentationFormat>와이드스크린</PresentationFormat>
  <Paragraphs>262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7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289</cp:revision>
  <dcterms:created xsi:type="dcterms:W3CDTF">2023-10-07T00:53:41Z</dcterms:created>
  <dcterms:modified xsi:type="dcterms:W3CDTF">2023-11-15T13:05:46Z</dcterms:modified>
</cp:coreProperties>
</file>